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2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3" r:id="rId6"/>
    <p:sldId id="270" r:id="rId7"/>
    <p:sldId id="264" r:id="rId8"/>
    <p:sldId id="265" r:id="rId9"/>
    <p:sldId id="261" r:id="rId10"/>
    <p:sldId id="262" r:id="rId11"/>
    <p:sldId id="267" r:id="rId12"/>
    <p:sldId id="268" r:id="rId13"/>
    <p:sldId id="273" r:id="rId14"/>
    <p:sldId id="266" r:id="rId15"/>
    <p:sldId id="271" r:id="rId16"/>
    <p:sldId id="269" r:id="rId17"/>
    <p:sldId id="272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1523" autoAdjust="0"/>
  </p:normalViewPr>
  <p:slideViewPr>
    <p:cSldViewPr snapToGrid="0">
      <p:cViewPr varScale="1">
        <p:scale>
          <a:sx n="107" d="100"/>
          <a:sy n="107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22E69-396A-4A8C-B554-9C7A019934C6}" type="datetimeFigureOut">
              <a:rPr lang="fr-FR" smtClean="0"/>
              <a:t>05/02/2024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0D9AF-056F-4BCE-91AD-13B231AAFE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938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7191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Juste les informations essentielles</a:t>
            </a:r>
          </a:p>
          <a:p>
            <a:r>
              <a:rPr lang="fr-FR" dirty="0"/>
              <a:t>- Pourquoi deux jours ? Car c’est une question pratique, sinon on devrait faire deux commandes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2624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Utilisation de </a:t>
            </a:r>
            <a:r>
              <a:rPr lang="fr-FR" dirty="0" err="1"/>
              <a:t>Stripe</a:t>
            </a:r>
            <a:r>
              <a:rPr lang="fr-FR" dirty="0"/>
              <a:t> et </a:t>
            </a:r>
            <a:r>
              <a:rPr lang="fr-FR" dirty="0" err="1"/>
              <a:t>Paypal</a:t>
            </a:r>
            <a:r>
              <a:rPr lang="fr-FR" dirty="0"/>
              <a:t> avec leur API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97679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REST =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Representational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State Transfert Application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Interface = Ensemble de règles de convention pour construire et interagir avec les services d’un site.</a:t>
            </a:r>
          </a:p>
          <a:p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Dans mon projet : Entité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GET PATCH POST,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Token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JWT pendant 30min pour accéder à l’API</a:t>
            </a:r>
          </a:p>
          <a:p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Sérialisé et Normalisé en JSON-LD, reco WWRC, avec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Serializer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17964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XSS = Cross-Site Scripting -&gt; Injection de script -&gt; Utilisation du standard CSP et l’échappement de données de </a:t>
            </a:r>
            <a:r>
              <a:rPr lang="fr-FR" dirty="0" err="1"/>
              <a:t>Twig</a:t>
            </a:r>
            <a:endParaRPr lang="fr-FR" dirty="0"/>
          </a:p>
          <a:p>
            <a:r>
              <a:rPr lang="fr-FR" dirty="0"/>
              <a:t>Injection SQL = Requêtes préparés (Doctrine ou PDO)</a:t>
            </a:r>
          </a:p>
          <a:p>
            <a:r>
              <a:rPr lang="fr-FR" dirty="0"/>
              <a:t>CSRF = Cross-Site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Forgery</a:t>
            </a:r>
            <a:r>
              <a:rPr lang="fr-FR" dirty="0"/>
              <a:t> -&gt; </a:t>
            </a:r>
            <a:r>
              <a:rPr lang="fr-FR" dirty="0" err="1"/>
              <a:t>Token</a:t>
            </a:r>
            <a:r>
              <a:rPr lang="fr-FR" dirty="0"/>
              <a:t> dans les formulaires et dans la session pour vérifier s’ils se ressemblent</a:t>
            </a:r>
          </a:p>
          <a:p>
            <a:r>
              <a:rPr lang="fr-FR" dirty="0"/>
              <a:t>RGPD = Règlement Général sur la Protection des Données</a:t>
            </a:r>
          </a:p>
          <a:p>
            <a:r>
              <a:rPr lang="fr-FR" dirty="0" err="1"/>
              <a:t>Bruteforce</a:t>
            </a:r>
            <a:r>
              <a:rPr lang="fr-FR" dirty="0"/>
              <a:t> = Attaque par dictionnaire -&gt; </a:t>
            </a:r>
            <a:r>
              <a:rPr lang="fr-FR" dirty="0" err="1"/>
              <a:t>Throttler</a:t>
            </a:r>
            <a:r>
              <a:rPr lang="fr-FR" dirty="0"/>
              <a:t> ou Honeypot</a:t>
            </a:r>
            <a:br>
              <a:rPr lang="fr-FR" dirty="0"/>
            </a:br>
            <a:r>
              <a:rPr lang="fr-FR" dirty="0" err="1"/>
              <a:t>Upload</a:t>
            </a:r>
            <a:r>
              <a:rPr lang="fr-FR" dirty="0"/>
              <a:t> =&gt; Vérifier si les fichiers ont un certain type et les enregistrer hors de la racine de l’application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7856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Projet : Ce que le site est censé faire (Fonctionnalité rapidement)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3082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Bootstrap : Framework </a:t>
            </a:r>
            <a:r>
              <a:rPr lang="fr-FR" dirty="0" err="1"/>
              <a:t>front-end</a:t>
            </a:r>
            <a:endParaRPr lang="fr-FR" dirty="0"/>
          </a:p>
          <a:p>
            <a:r>
              <a:rPr lang="fr-FR" dirty="0"/>
              <a:t>- </a:t>
            </a:r>
            <a:r>
              <a:rPr lang="fr-FR" dirty="0" err="1"/>
              <a:t>Twig</a:t>
            </a:r>
            <a:r>
              <a:rPr lang="fr-FR" dirty="0"/>
              <a:t> : Moteur de </a:t>
            </a:r>
            <a:r>
              <a:rPr lang="fr-FR" dirty="0" err="1"/>
              <a:t>template</a:t>
            </a:r>
            <a:r>
              <a:rPr lang="fr-FR" dirty="0"/>
              <a:t> PHP</a:t>
            </a:r>
          </a:p>
          <a:p>
            <a:r>
              <a:rPr lang="fr-FR" dirty="0"/>
              <a:t>- API Platform : Framework PHP mettant en place une API </a:t>
            </a:r>
            <a:r>
              <a:rPr lang="fr-FR" dirty="0" err="1"/>
              <a:t>Rest</a:t>
            </a:r>
            <a:endParaRPr lang="fr-FR" dirty="0"/>
          </a:p>
          <a:p>
            <a:r>
              <a:rPr lang="fr-FR" dirty="0"/>
              <a:t>- Symfony : Framework PHP avec une architecture de type MVC (Model </a:t>
            </a:r>
            <a:r>
              <a:rPr lang="fr-FR" dirty="0" err="1"/>
              <a:t>View</a:t>
            </a:r>
            <a:r>
              <a:rPr lang="fr-FR" dirty="0"/>
              <a:t> Controller)</a:t>
            </a:r>
          </a:p>
          <a:p>
            <a:r>
              <a:rPr lang="fr-FR" dirty="0"/>
              <a:t>- </a:t>
            </a:r>
            <a:r>
              <a:rPr lang="fr-FR" dirty="0" err="1"/>
              <a:t>Typescript</a:t>
            </a:r>
            <a:r>
              <a:rPr lang="fr-FR" dirty="0"/>
              <a:t> : Un sur-ensemble de Javascript avec une syntaxe stricte (pour les types de variables)</a:t>
            </a:r>
          </a:p>
          <a:p>
            <a:r>
              <a:rPr lang="fr-FR" dirty="0"/>
              <a:t>- Vite : Serveur de développement avec du hot-</a:t>
            </a:r>
            <a:r>
              <a:rPr lang="fr-FR" dirty="0" err="1"/>
              <a:t>reloading</a:t>
            </a:r>
            <a:r>
              <a:rPr lang="fr-FR" dirty="0"/>
              <a:t>, qui ne recharge que les fichiers modifiés et non l’ensemble des fichiers</a:t>
            </a:r>
          </a:p>
          <a:p>
            <a:r>
              <a:rPr lang="fr-FR" dirty="0"/>
              <a:t>- </a:t>
            </a:r>
            <a:r>
              <a:rPr lang="fr-FR" dirty="0" err="1"/>
              <a:t>VueJS</a:t>
            </a:r>
            <a:r>
              <a:rPr lang="fr-FR" dirty="0"/>
              <a:t> : Framework Javascript pour créer des interfaces utilisateurs et des applications web </a:t>
            </a:r>
            <a:r>
              <a:rPr lang="fr-FR" dirty="0" err="1"/>
              <a:t>monopages</a:t>
            </a:r>
            <a:r>
              <a:rPr lang="fr-FR" dirty="0"/>
              <a:t> avec architecture </a:t>
            </a:r>
            <a:r>
              <a:rPr lang="fr-FR" b="1" dirty="0"/>
              <a:t>Model-</a:t>
            </a:r>
            <a:r>
              <a:rPr lang="fr-FR" b="1" dirty="0" err="1"/>
              <a:t>View</a:t>
            </a:r>
            <a:r>
              <a:rPr lang="fr-FR" b="1" dirty="0"/>
              <a:t>-</a:t>
            </a:r>
            <a:r>
              <a:rPr lang="fr-FR" b="1" dirty="0" err="1"/>
              <a:t>ViewModel</a:t>
            </a:r>
            <a:r>
              <a:rPr lang="fr-FR" b="1" dirty="0"/>
              <a:t> (MVVM) </a:t>
            </a:r>
            <a:br>
              <a:rPr lang="fr-FR" b="1" dirty="0"/>
            </a:br>
            <a:r>
              <a:rPr lang="fr-FR" b="1" dirty="0"/>
              <a:t>- </a:t>
            </a:r>
            <a:r>
              <a:rPr lang="fr-FR" b="1" dirty="0" err="1"/>
              <a:t>Webpack</a:t>
            </a:r>
            <a:r>
              <a:rPr lang="fr-FR" b="1" dirty="0"/>
              <a:t> : Un module </a:t>
            </a:r>
            <a:r>
              <a:rPr lang="fr-FR" b="1" dirty="0" err="1"/>
              <a:t>bundler</a:t>
            </a:r>
            <a:r>
              <a:rPr lang="fr-FR" b="1" dirty="0"/>
              <a:t> rassemblant tout les fichiers </a:t>
            </a:r>
            <a:r>
              <a:rPr lang="fr-FR" b="1" dirty="0" err="1"/>
              <a:t>css</a:t>
            </a:r>
            <a:r>
              <a:rPr lang="fr-FR" b="1" dirty="0"/>
              <a:t> et JS en un seul fichier </a:t>
            </a:r>
            <a:r>
              <a:rPr lang="fr-FR" b="1" dirty="0" err="1"/>
              <a:t>css</a:t>
            </a:r>
            <a:r>
              <a:rPr lang="fr-FR" b="1" dirty="0"/>
              <a:t> et </a:t>
            </a:r>
            <a:r>
              <a:rPr lang="fr-FR" b="1" dirty="0" err="1"/>
              <a:t>js</a:t>
            </a:r>
            <a:r>
              <a:rPr lang="fr-FR" b="1" dirty="0"/>
              <a:t> tout en optimisant le poids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2711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Pourquoi ? Pour découper la partie employée de celle de l’utilisateur et mettre en application ce que j’ai appris durant mon stage</a:t>
            </a:r>
          </a:p>
          <a:p>
            <a:r>
              <a:rPr lang="fr-FR" dirty="0"/>
              <a:t>- Solution ? Créer une application web à l’aide de </a:t>
            </a:r>
            <a:r>
              <a:rPr lang="fr-FR" dirty="0" err="1"/>
              <a:t>VueJS</a:t>
            </a:r>
            <a:r>
              <a:rPr lang="fr-FR" dirty="0"/>
              <a:t>, Vite et </a:t>
            </a:r>
            <a:r>
              <a:rPr lang="fr-FR" dirty="0" err="1"/>
              <a:t>APIPlatform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732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Code couleur choisi (blanc pas trop brillant et rester épuré et moderne)</a:t>
            </a:r>
          </a:p>
          <a:p>
            <a:r>
              <a:rPr lang="fr-FR" dirty="0"/>
              <a:t>- Responsive (design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049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Responsive : Les utilisateurs auront plus de chance d’utiliser le site sur leur téléphone</a:t>
            </a:r>
          </a:p>
          <a:p>
            <a:r>
              <a:rPr lang="fr-FR" dirty="0"/>
              <a:t>- </a:t>
            </a:r>
            <a:r>
              <a:rPr lang="fr-FR" dirty="0" err="1"/>
              <a:t>Glassmorphism</a:t>
            </a:r>
            <a:r>
              <a:rPr lang="fr-FR" dirty="0"/>
              <a:t> : Rendre attrayant les </a:t>
            </a:r>
            <a:r>
              <a:rPr lang="fr-FR" dirty="0" err="1"/>
              <a:t>cards</a:t>
            </a:r>
            <a:r>
              <a:rPr lang="fr-FR" dirty="0"/>
              <a:t> de produit tout en gardant la touche moderne et épuré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3700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MCD (Modèle Conceptuel de Données) = visualiser la structure globale des données avec les entités et leurs interrelations. (One-To-</a:t>
            </a:r>
            <a:r>
              <a:rPr lang="fr-FR" dirty="0" err="1"/>
              <a:t>Many</a:t>
            </a:r>
            <a:r>
              <a:rPr lang="fr-FR" dirty="0"/>
              <a:t>, </a:t>
            </a:r>
            <a:r>
              <a:rPr lang="fr-FR" dirty="0" err="1"/>
              <a:t>Many</a:t>
            </a:r>
            <a:r>
              <a:rPr lang="fr-FR" dirty="0"/>
              <a:t>-To-</a:t>
            </a:r>
            <a:r>
              <a:rPr lang="fr-FR" dirty="0" err="1"/>
              <a:t>Many</a:t>
            </a:r>
            <a:r>
              <a:rPr lang="fr-FR" dirty="0"/>
              <a:t>, One-To-One)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2734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- MLD (Modèle Logique de Données) = Visualise les attributs des entités ainsi que les clés primaires et étrangères (Primaire = identifiant unique pour chaque entrée (id de chaque entité), Etrangères = créer des relations entre chaque entité(Product -&gt; Reference), Composite = deux ou plusieurs attributs servant d’identifiant unique (Product -&gt; </a:t>
            </a:r>
            <a:r>
              <a:rPr lang="fr-FR" dirty="0" err="1"/>
              <a:t>Ingredient</a:t>
            </a:r>
            <a:r>
              <a:rPr lang="fr-FR" dirty="0"/>
              <a:t>), Index = Améliore la vitesse des opérations de récupérations (</a:t>
            </a:r>
            <a:r>
              <a:rPr lang="fr-FR" dirty="0" err="1"/>
              <a:t>id_product</a:t>
            </a:r>
            <a:r>
              <a:rPr lang="fr-FR" dirty="0"/>
              <a:t> -&gt; Product), Contrainte UNIQUE = Chaque valeur dans une colonne est différente d’une autre (email -&gt; User) 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1569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0D9AF-056F-4BCE-91AD-13B231AAFED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3190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7" y="3902211"/>
            <a:ext cx="10969753" cy="22405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188" indent="0" algn="ctr">
              <a:buNone/>
              <a:defRPr sz="2000"/>
            </a:lvl2pPr>
            <a:lvl3pPr marL="914378" indent="0" algn="ctr">
              <a:buNone/>
              <a:defRPr sz="1801"/>
            </a:lvl3pPr>
            <a:lvl4pPr marL="1371567" indent="0" algn="ctr">
              <a:buNone/>
              <a:defRPr sz="1600"/>
            </a:lvl4pPr>
            <a:lvl5pPr marL="1828755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3" indent="0" algn="ctr">
              <a:buNone/>
              <a:defRPr sz="1600"/>
            </a:lvl7pPr>
            <a:lvl8pPr marL="3200323" indent="0" algn="ctr">
              <a:buNone/>
              <a:defRPr sz="1600"/>
            </a:lvl8pPr>
            <a:lvl9pPr marL="3657511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0EB0C8-3E47-3289-B01D-1442B8D3AE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46F3F-274D-499B-ABBE-824EB4ABDC3D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780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6"/>
            <a:ext cx="109728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94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4" y="557786"/>
            <a:ext cx="2854452" cy="564342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7" y="557786"/>
            <a:ext cx="7734300" cy="56434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00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6"/>
            <a:ext cx="109728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47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57784"/>
            <a:ext cx="10969753" cy="31464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54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3902208"/>
            <a:ext cx="10969753" cy="218744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18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56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11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6"/>
            <a:ext cx="109728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2" y="2081370"/>
            <a:ext cx="5410201" cy="40955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4" y="2081370"/>
            <a:ext cx="5410201" cy="40955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6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7"/>
            <a:ext cx="10745788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2" y="1895096"/>
            <a:ext cx="5387975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/>
            </a:lvl1pPr>
            <a:lvl2pPr marL="457188" indent="0">
              <a:buNone/>
              <a:defRPr sz="2000" b="1"/>
            </a:lvl2pPr>
            <a:lvl3pPr marL="914378" indent="0">
              <a:buNone/>
              <a:defRPr sz="1801" b="1"/>
            </a:lvl3pPr>
            <a:lvl4pPr marL="1371567" indent="0">
              <a:buNone/>
              <a:defRPr sz="1600" b="1"/>
            </a:lvl4pPr>
            <a:lvl5pPr marL="1828755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3" indent="0">
              <a:buNone/>
              <a:defRPr sz="1600" b="1"/>
            </a:lvl7pPr>
            <a:lvl8pPr marL="3200323" indent="0">
              <a:buNone/>
              <a:defRPr sz="1600" b="1"/>
            </a:lvl8pPr>
            <a:lvl9pPr marL="365751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2" y="2842211"/>
            <a:ext cx="5387975" cy="33474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/>
            </a:lvl1pPr>
            <a:lvl2pPr marL="457188" indent="0">
              <a:buNone/>
              <a:defRPr sz="2000" b="1"/>
            </a:lvl2pPr>
            <a:lvl3pPr marL="914378" indent="0">
              <a:buNone/>
              <a:defRPr sz="1801" b="1"/>
            </a:lvl3pPr>
            <a:lvl4pPr marL="1371567" indent="0">
              <a:buNone/>
              <a:defRPr sz="1600" b="1"/>
            </a:lvl4pPr>
            <a:lvl5pPr marL="1828755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3" indent="0">
              <a:buNone/>
              <a:defRPr sz="1600" b="1"/>
            </a:lvl7pPr>
            <a:lvl8pPr marL="3200323" indent="0">
              <a:buNone/>
              <a:defRPr sz="1600" b="1"/>
            </a:lvl8pPr>
            <a:lvl9pPr marL="365751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63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6"/>
            <a:ext cx="109728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195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6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55" y="457203"/>
            <a:ext cx="4970821" cy="266020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5"/>
            <a:ext cx="5483353" cy="574400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1"/>
            </a:lvl4pPr>
            <a:lvl5pPr>
              <a:defRPr sz="1801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55" y="3329989"/>
            <a:ext cx="4970821" cy="28712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8" indent="0">
              <a:buNone/>
              <a:defRPr sz="1401"/>
            </a:lvl2pPr>
            <a:lvl3pPr marL="914378" indent="0">
              <a:buNone/>
              <a:defRPr sz="1200"/>
            </a:lvl3pPr>
            <a:lvl4pPr marL="1371567" indent="0">
              <a:buNone/>
              <a:defRPr sz="1001"/>
            </a:lvl4pPr>
            <a:lvl5pPr marL="1828755" indent="0">
              <a:buNone/>
              <a:defRPr sz="1001"/>
            </a:lvl5pPr>
            <a:lvl6pPr marL="2285943" indent="0">
              <a:buNone/>
              <a:defRPr sz="1001"/>
            </a:lvl6pPr>
            <a:lvl7pPr marL="2743133" indent="0">
              <a:buNone/>
              <a:defRPr sz="1001"/>
            </a:lvl7pPr>
            <a:lvl8pPr marL="3200323" indent="0">
              <a:buNone/>
              <a:defRPr sz="1001"/>
            </a:lvl8pPr>
            <a:lvl9pPr marL="3657511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855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55" y="457201"/>
            <a:ext cx="4970821" cy="266748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3" cy="54038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8" indent="0">
              <a:buNone/>
              <a:defRPr sz="2800"/>
            </a:lvl2pPr>
            <a:lvl3pPr marL="914378" indent="0">
              <a:buNone/>
              <a:defRPr sz="2400"/>
            </a:lvl3pPr>
            <a:lvl4pPr marL="1371567" indent="0">
              <a:buNone/>
              <a:defRPr sz="2000"/>
            </a:lvl4pPr>
            <a:lvl5pPr marL="1828755" indent="0">
              <a:buNone/>
              <a:defRPr sz="2000"/>
            </a:lvl5pPr>
            <a:lvl6pPr marL="2285943" indent="0">
              <a:buNone/>
              <a:defRPr sz="2000"/>
            </a:lvl6pPr>
            <a:lvl7pPr marL="2743133" indent="0">
              <a:buNone/>
              <a:defRPr sz="2000"/>
            </a:lvl7pPr>
            <a:lvl8pPr marL="3200323" indent="0">
              <a:buNone/>
              <a:defRPr sz="2000"/>
            </a:lvl8pPr>
            <a:lvl9pPr marL="3657511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55" y="3322708"/>
            <a:ext cx="4970821" cy="25462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1"/>
            </a:lvl1pPr>
            <a:lvl2pPr marL="457188" indent="0">
              <a:buNone/>
              <a:defRPr sz="1401"/>
            </a:lvl2pPr>
            <a:lvl3pPr marL="914378" indent="0">
              <a:buNone/>
              <a:defRPr sz="1200"/>
            </a:lvl3pPr>
            <a:lvl4pPr marL="1371567" indent="0">
              <a:buNone/>
              <a:defRPr sz="1001"/>
            </a:lvl4pPr>
            <a:lvl5pPr marL="1828755" indent="0">
              <a:buNone/>
              <a:defRPr sz="1001"/>
            </a:lvl5pPr>
            <a:lvl6pPr marL="2285943" indent="0">
              <a:buNone/>
              <a:defRPr sz="1001"/>
            </a:lvl6pPr>
            <a:lvl7pPr marL="2743133" indent="0">
              <a:buNone/>
              <a:defRPr sz="1001"/>
            </a:lvl7pPr>
            <a:lvl8pPr marL="3200323" indent="0">
              <a:buNone/>
              <a:defRPr sz="1001"/>
            </a:lvl8pPr>
            <a:lvl9pPr marL="3657511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5" y="6356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36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32970"/>
            <a:ext cx="9560476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0"/>
            <a:ext cx="1447801" cy="204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1" smtClean="0">
                <a:solidFill>
                  <a:schemeClr val="bg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067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hf hdr="0" ftr="0" dt="0"/>
  <p:txStyles>
    <p:titleStyle>
      <a:lvl1pPr algn="l" defTabSz="914378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78" rtl="0" eaLnBrk="1" latinLnBrk="0" hangingPunct="1">
        <a:lnSpc>
          <a:spcPct val="110000"/>
        </a:lnSpc>
        <a:spcBef>
          <a:spcPts val="1001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597" indent="0" algn="l" defTabSz="914378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457188" indent="0" algn="l" defTabSz="914378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785" indent="0" algn="l" defTabSz="914378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1" kern="1200">
          <a:solidFill>
            <a:schemeClr val="tx1"/>
          </a:solidFill>
          <a:latin typeface="+mn-lt"/>
          <a:ea typeface="+mn-ea"/>
          <a:cs typeface="+mn-cs"/>
        </a:defRPr>
      </a:lvl4pPr>
      <a:lvl5pPr marL="914378" indent="0" algn="l" defTabSz="914378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540" indent="-228597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8" indent="-228597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8" indent="-228597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5" indent="-228597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188" algn="l" defTabSz="91437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7" algn="l" defTabSz="91437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5" algn="l" defTabSz="91437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3" algn="l" defTabSz="91437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3" algn="l" defTabSz="91437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511" algn="l" defTabSz="91437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EA74781-2FA5-447B-BA88-59723CACE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018A9D-9A25-4440-095D-0022ADE60D33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09600" y="1122363"/>
            <a:ext cx="553871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5400" dirty="0"/>
              <a:t>Dossier de </a:t>
            </a:r>
            <a:r>
              <a:rPr lang="en-US" sz="5400" dirty="0" err="1"/>
              <a:t>synthèse</a:t>
            </a:r>
            <a:endParaRPr lang="en-US" sz="5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049385D-6870-059A-2D88-2532A594CF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5538716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100000"/>
              </a:lnSpc>
              <a:spcBef>
                <a:spcPts val="1000"/>
              </a:spcBef>
            </a:pPr>
            <a:r>
              <a:rPr lang="en-US" dirty="0" err="1"/>
              <a:t>Titre</a:t>
            </a:r>
            <a:r>
              <a:rPr lang="en-US" dirty="0"/>
              <a:t> </a:t>
            </a:r>
            <a:r>
              <a:rPr lang="en-US" dirty="0" err="1"/>
              <a:t>Professionnel</a:t>
            </a:r>
            <a:r>
              <a:rPr lang="en-US" dirty="0"/>
              <a:t> </a:t>
            </a:r>
            <a:r>
              <a:rPr lang="en-US" dirty="0" err="1"/>
              <a:t>Développeur</a:t>
            </a:r>
            <a:r>
              <a:rPr lang="en-US" dirty="0"/>
              <a:t> Web et Web Mobile</a:t>
            </a:r>
          </a:p>
          <a:p>
            <a:pPr defTabSz="914400">
              <a:lnSpc>
                <a:spcPct val="100000"/>
              </a:lnSpc>
              <a:spcBef>
                <a:spcPts val="1000"/>
              </a:spcBef>
            </a:pPr>
            <a:r>
              <a:rPr lang="en-US" dirty="0" err="1"/>
              <a:t>Projet</a:t>
            </a:r>
            <a:r>
              <a:rPr lang="en-US" dirty="0"/>
              <a:t> : Chez Marie – 2023 – Elan Formation</a:t>
            </a:r>
          </a:p>
          <a:p>
            <a:pPr defTabSz="914400">
              <a:lnSpc>
                <a:spcPct val="100000"/>
              </a:lnSpc>
              <a:spcBef>
                <a:spcPts val="1000"/>
              </a:spcBef>
            </a:pPr>
            <a:r>
              <a:rPr lang="en-US" dirty="0"/>
              <a:t>Schaffhauser Alexandre</a:t>
            </a:r>
          </a:p>
        </p:txBody>
      </p:sp>
      <p:pic>
        <p:nvPicPr>
          <p:cNvPr id="7" name="Image 6" descr="Une image contenant logo, Emblème, Police, symbole&#10;&#10;Description générée automatiquement">
            <a:extLst>
              <a:ext uri="{FF2B5EF4-FFF2-40B4-BE49-F238E27FC236}">
                <a16:creationId xmlns:a16="http://schemas.microsoft.com/office/drawing/2014/main" id="{3D87CAC4-25DC-7657-6518-32621B8DAC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r="3" b="3"/>
          <a:stretch/>
        </p:blipFill>
        <p:spPr>
          <a:xfrm>
            <a:off x="6408746" y="341196"/>
            <a:ext cx="5783254" cy="5827839"/>
          </a:xfrm>
          <a:custGeom>
            <a:avLst/>
            <a:gdLst/>
            <a:ahLst/>
            <a:cxnLst/>
            <a:rect l="l" t="t" r="r" b="b"/>
            <a:pathLst>
              <a:path w="5783254" h="5827839">
                <a:moveTo>
                  <a:pt x="4737899" y="4735529"/>
                </a:moveTo>
                <a:cubicBezTo>
                  <a:pt x="5039532" y="4735529"/>
                  <a:pt x="5284054" y="4980051"/>
                  <a:pt x="5284054" y="5281684"/>
                </a:cubicBezTo>
                <a:cubicBezTo>
                  <a:pt x="5284054" y="5583317"/>
                  <a:pt x="5039532" y="5827839"/>
                  <a:pt x="4737899" y="5827839"/>
                </a:cubicBezTo>
                <a:cubicBezTo>
                  <a:pt x="4436266" y="5827839"/>
                  <a:pt x="4191744" y="5583317"/>
                  <a:pt x="4191744" y="5281684"/>
                </a:cubicBezTo>
                <a:cubicBezTo>
                  <a:pt x="4191744" y="4980051"/>
                  <a:pt x="4436266" y="4735529"/>
                  <a:pt x="4737899" y="4735529"/>
                </a:cubicBezTo>
                <a:close/>
                <a:moveTo>
                  <a:pt x="926278" y="4451445"/>
                </a:moveTo>
                <a:cubicBezTo>
                  <a:pt x="1155542" y="4451445"/>
                  <a:pt x="1341398" y="4637301"/>
                  <a:pt x="1341398" y="4866565"/>
                </a:cubicBezTo>
                <a:cubicBezTo>
                  <a:pt x="1341398" y="5095829"/>
                  <a:pt x="1155542" y="5281685"/>
                  <a:pt x="926278" y="5281685"/>
                </a:cubicBezTo>
                <a:cubicBezTo>
                  <a:pt x="697014" y="5281685"/>
                  <a:pt x="511158" y="5095829"/>
                  <a:pt x="511158" y="4866565"/>
                </a:cubicBezTo>
                <a:cubicBezTo>
                  <a:pt x="511158" y="4637301"/>
                  <a:pt x="697014" y="4451445"/>
                  <a:pt x="926278" y="4451445"/>
                </a:cubicBezTo>
                <a:close/>
                <a:moveTo>
                  <a:pt x="1681949" y="4088725"/>
                </a:moveTo>
                <a:cubicBezTo>
                  <a:pt x="1834038" y="4088725"/>
                  <a:pt x="1957331" y="4212018"/>
                  <a:pt x="1957331" y="4364107"/>
                </a:cubicBezTo>
                <a:cubicBezTo>
                  <a:pt x="1957331" y="4516196"/>
                  <a:pt x="1834038" y="4639489"/>
                  <a:pt x="1681949" y="4639489"/>
                </a:cubicBezTo>
                <a:cubicBezTo>
                  <a:pt x="1529860" y="4639489"/>
                  <a:pt x="1406567" y="4516196"/>
                  <a:pt x="1406567" y="4364107"/>
                </a:cubicBezTo>
                <a:cubicBezTo>
                  <a:pt x="1406567" y="4212018"/>
                  <a:pt x="1529860" y="4088725"/>
                  <a:pt x="1681949" y="4088725"/>
                </a:cubicBezTo>
                <a:close/>
                <a:moveTo>
                  <a:pt x="1693411" y="509182"/>
                </a:moveTo>
                <a:cubicBezTo>
                  <a:pt x="1845500" y="509182"/>
                  <a:pt x="1968793" y="632475"/>
                  <a:pt x="1968793" y="784564"/>
                </a:cubicBezTo>
                <a:cubicBezTo>
                  <a:pt x="1968793" y="936653"/>
                  <a:pt x="1845500" y="1059946"/>
                  <a:pt x="1693411" y="1059946"/>
                </a:cubicBezTo>
                <a:cubicBezTo>
                  <a:pt x="1541322" y="1059946"/>
                  <a:pt x="1418029" y="936653"/>
                  <a:pt x="1418029" y="784564"/>
                </a:cubicBezTo>
                <a:cubicBezTo>
                  <a:pt x="1418029" y="632475"/>
                  <a:pt x="1541322" y="509182"/>
                  <a:pt x="1693411" y="509182"/>
                </a:cubicBezTo>
                <a:close/>
                <a:moveTo>
                  <a:pt x="3016437" y="478512"/>
                </a:moveTo>
                <a:cubicBezTo>
                  <a:pt x="3052905" y="476034"/>
                  <a:pt x="3089701" y="476075"/>
                  <a:pt x="3126794" y="478680"/>
                </a:cubicBezTo>
                <a:cubicBezTo>
                  <a:pt x="3225709" y="485628"/>
                  <a:pt x="3326735" y="510816"/>
                  <a:pt x="3429286" y="555125"/>
                </a:cubicBezTo>
                <a:cubicBezTo>
                  <a:pt x="3588377" y="623860"/>
                  <a:pt x="3726579" y="757508"/>
                  <a:pt x="3852460" y="883435"/>
                </a:cubicBezTo>
                <a:cubicBezTo>
                  <a:pt x="4189958" y="1221166"/>
                  <a:pt x="4581366" y="1207328"/>
                  <a:pt x="4939713" y="1000031"/>
                </a:cubicBezTo>
                <a:cubicBezTo>
                  <a:pt x="5194103" y="852348"/>
                  <a:pt x="5433141" y="675268"/>
                  <a:pt x="5697634" y="549718"/>
                </a:cubicBezTo>
                <a:lnTo>
                  <a:pt x="5783254" y="513561"/>
                </a:lnTo>
                <a:lnTo>
                  <a:pt x="5783254" y="4871711"/>
                </a:lnTo>
                <a:lnTo>
                  <a:pt x="5743328" y="4864473"/>
                </a:lnTo>
                <a:cubicBezTo>
                  <a:pt x="5605918" y="4834320"/>
                  <a:pt x="5469797" y="4789559"/>
                  <a:pt x="5333250" y="4737862"/>
                </a:cubicBezTo>
                <a:cubicBezTo>
                  <a:pt x="5018374" y="4618749"/>
                  <a:pt x="4676802" y="4500296"/>
                  <a:pt x="4354677" y="4623045"/>
                </a:cubicBezTo>
                <a:cubicBezTo>
                  <a:pt x="4093969" y="4722577"/>
                  <a:pt x="3874992" y="4932580"/>
                  <a:pt x="3639124" y="5095915"/>
                </a:cubicBezTo>
                <a:cubicBezTo>
                  <a:pt x="3490411" y="5199039"/>
                  <a:pt x="3351637" y="5318395"/>
                  <a:pt x="3196098" y="5409413"/>
                </a:cubicBezTo>
                <a:cubicBezTo>
                  <a:pt x="2798576" y="5642084"/>
                  <a:pt x="2315054" y="5309217"/>
                  <a:pt x="2216541" y="5005202"/>
                </a:cubicBezTo>
                <a:cubicBezTo>
                  <a:pt x="2172959" y="4870183"/>
                  <a:pt x="2182102" y="4711777"/>
                  <a:pt x="2195718" y="4566594"/>
                </a:cubicBezTo>
                <a:cubicBezTo>
                  <a:pt x="2235161" y="4141667"/>
                  <a:pt x="1842961" y="3903370"/>
                  <a:pt x="1509426" y="3909896"/>
                </a:cubicBezTo>
                <a:cubicBezTo>
                  <a:pt x="539234" y="3931048"/>
                  <a:pt x="29168" y="3302144"/>
                  <a:pt x="354" y="2455296"/>
                </a:cubicBezTo>
                <a:cubicBezTo>
                  <a:pt x="-4549" y="2310187"/>
                  <a:pt x="42804" y="2163767"/>
                  <a:pt x="65932" y="2017226"/>
                </a:cubicBezTo>
                <a:cubicBezTo>
                  <a:pt x="138904" y="1706535"/>
                  <a:pt x="262471" y="1430265"/>
                  <a:pt x="548743" y="1259879"/>
                </a:cubicBezTo>
                <a:cubicBezTo>
                  <a:pt x="731311" y="1151231"/>
                  <a:pt x="929316" y="1141485"/>
                  <a:pt x="1139870" y="1171590"/>
                </a:cubicBezTo>
                <a:cubicBezTo>
                  <a:pt x="1368879" y="1204173"/>
                  <a:pt x="1602397" y="1224911"/>
                  <a:pt x="1832320" y="1214571"/>
                </a:cubicBezTo>
                <a:cubicBezTo>
                  <a:pt x="2045424" y="1204861"/>
                  <a:pt x="2179434" y="1036538"/>
                  <a:pt x="2309408" y="884812"/>
                </a:cubicBezTo>
                <a:cubicBezTo>
                  <a:pt x="2521947" y="636609"/>
                  <a:pt x="2761159" y="495859"/>
                  <a:pt x="3016437" y="478512"/>
                </a:cubicBezTo>
                <a:close/>
                <a:moveTo>
                  <a:pt x="4470143" y="0"/>
                </a:moveTo>
                <a:cubicBezTo>
                  <a:pt x="4685857" y="0"/>
                  <a:pt x="4860728" y="174871"/>
                  <a:pt x="4860728" y="390585"/>
                </a:cubicBezTo>
                <a:cubicBezTo>
                  <a:pt x="4860728" y="606299"/>
                  <a:pt x="4685857" y="781170"/>
                  <a:pt x="4470143" y="781170"/>
                </a:cubicBezTo>
                <a:cubicBezTo>
                  <a:pt x="4254429" y="781170"/>
                  <a:pt x="4079558" y="606299"/>
                  <a:pt x="4079558" y="390585"/>
                </a:cubicBezTo>
                <a:cubicBezTo>
                  <a:pt x="4079558" y="174871"/>
                  <a:pt x="4254429" y="0"/>
                  <a:pt x="447014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18450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0B39A6-D628-4338-9D6E-995B6A739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1E7E32-FB28-CDC0-56A8-6553A02D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10562"/>
            <a:ext cx="9228866" cy="1890597"/>
          </a:xfrm>
        </p:spPr>
        <p:txBody>
          <a:bodyPr>
            <a:normAutofit/>
          </a:bodyPr>
          <a:lstStyle/>
          <a:p>
            <a:r>
              <a:rPr lang="fr-FR" dirty="0"/>
              <a:t>Fonctionnalité (Employé)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2EB82B4-D9A1-4145-93F1-004DC0B9B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56630" y="4160168"/>
            <a:ext cx="2832322" cy="2697833"/>
          </a:xfrm>
          <a:custGeom>
            <a:avLst/>
            <a:gdLst>
              <a:gd name="connsiteX0" fmla="*/ 638993 w 2832322"/>
              <a:gd name="connsiteY0" fmla="*/ 1429605 h 2697833"/>
              <a:gd name="connsiteX1" fmla="*/ 798503 w 2832322"/>
              <a:gd name="connsiteY1" fmla="*/ 1509001 h 2697833"/>
              <a:gd name="connsiteX2" fmla="*/ 739507 w 2832322"/>
              <a:gd name="connsiteY2" fmla="*/ 1729178 h 2697833"/>
              <a:gd name="connsiteX3" fmla="*/ 519329 w 2832322"/>
              <a:gd name="connsiteY3" fmla="*/ 1670181 h 2697833"/>
              <a:gd name="connsiteX4" fmla="*/ 578327 w 2832322"/>
              <a:gd name="connsiteY4" fmla="*/ 1450005 h 2697833"/>
              <a:gd name="connsiteX5" fmla="*/ 638993 w 2832322"/>
              <a:gd name="connsiteY5" fmla="*/ 1429605 h 2697833"/>
              <a:gd name="connsiteX6" fmla="*/ 1252193 w 2832322"/>
              <a:gd name="connsiteY6" fmla="*/ 835524 h 2697833"/>
              <a:gd name="connsiteX7" fmla="*/ 1511699 w 2832322"/>
              <a:gd name="connsiteY7" fmla="*/ 997686 h 2697833"/>
              <a:gd name="connsiteX8" fmla="*/ 1392436 w 2832322"/>
              <a:gd name="connsiteY8" fmla="*/ 1442788 h 2697833"/>
              <a:gd name="connsiteX9" fmla="*/ 947333 w 2832322"/>
              <a:gd name="connsiteY9" fmla="*/ 1323523 h 2697833"/>
              <a:gd name="connsiteX10" fmla="*/ 1066598 w 2832322"/>
              <a:gd name="connsiteY10" fmla="*/ 878421 h 2697833"/>
              <a:gd name="connsiteX11" fmla="*/ 1252193 w 2832322"/>
              <a:gd name="connsiteY11" fmla="*/ 835524 h 2697833"/>
              <a:gd name="connsiteX12" fmla="*/ 2832322 w 2832322"/>
              <a:gd name="connsiteY12" fmla="*/ 0 h 2697833"/>
              <a:gd name="connsiteX13" fmla="*/ 2832322 w 2832322"/>
              <a:gd name="connsiteY13" fmla="*/ 2697833 h 2697833"/>
              <a:gd name="connsiteX14" fmla="*/ 0 w 2832322"/>
              <a:gd name="connsiteY14" fmla="*/ 2697833 h 2697833"/>
              <a:gd name="connsiteX15" fmla="*/ 12966 w 2832322"/>
              <a:gd name="connsiteY15" fmla="*/ 2631781 h 2697833"/>
              <a:gd name="connsiteX16" fmla="*/ 1052443 w 2832322"/>
              <a:gd name="connsiteY16" fmla="*/ 1806313 h 2697833"/>
              <a:gd name="connsiteX17" fmla="*/ 1721430 w 2832322"/>
              <a:gd name="connsiteY17" fmla="*/ 1489397 h 2697833"/>
              <a:gd name="connsiteX18" fmla="*/ 2115839 w 2832322"/>
              <a:gd name="connsiteY18" fmla="*/ 696540 h 2697833"/>
              <a:gd name="connsiteX19" fmla="*/ 2590689 w 2832322"/>
              <a:gd name="connsiteY19" fmla="*/ 99461 h 2697833"/>
              <a:gd name="connsiteX20" fmla="*/ 2730434 w 2832322"/>
              <a:gd name="connsiteY20" fmla="*/ 32840 h 269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32322" h="2697833">
                <a:moveTo>
                  <a:pt x="638993" y="1429605"/>
                </a:moveTo>
                <a:cubicBezTo>
                  <a:pt x="701328" y="1421871"/>
                  <a:pt x="765121" y="1451183"/>
                  <a:pt x="798503" y="1509001"/>
                </a:cubicBezTo>
                <a:cubicBezTo>
                  <a:pt x="843012" y="1586093"/>
                  <a:pt x="816599" y="1684670"/>
                  <a:pt x="739507" y="1729178"/>
                </a:cubicBezTo>
                <a:cubicBezTo>
                  <a:pt x="662415" y="1773688"/>
                  <a:pt x="563838" y="1747275"/>
                  <a:pt x="519329" y="1670181"/>
                </a:cubicBezTo>
                <a:cubicBezTo>
                  <a:pt x="474820" y="1593091"/>
                  <a:pt x="501234" y="1494514"/>
                  <a:pt x="578327" y="1450005"/>
                </a:cubicBezTo>
                <a:cubicBezTo>
                  <a:pt x="597599" y="1438878"/>
                  <a:pt x="618215" y="1432183"/>
                  <a:pt x="638993" y="1429605"/>
                </a:cubicBezTo>
                <a:close/>
                <a:moveTo>
                  <a:pt x="1252193" y="835524"/>
                </a:moveTo>
                <a:cubicBezTo>
                  <a:pt x="1356532" y="842898"/>
                  <a:pt x="1455464" y="900282"/>
                  <a:pt x="1511699" y="997686"/>
                </a:cubicBezTo>
                <a:cubicBezTo>
                  <a:pt x="1601677" y="1153532"/>
                  <a:pt x="1548280" y="1352810"/>
                  <a:pt x="1392436" y="1442788"/>
                </a:cubicBezTo>
                <a:cubicBezTo>
                  <a:pt x="1236589" y="1532766"/>
                  <a:pt x="1037311" y="1479369"/>
                  <a:pt x="947333" y="1323523"/>
                </a:cubicBezTo>
                <a:cubicBezTo>
                  <a:pt x="857356" y="1167678"/>
                  <a:pt x="910753" y="968399"/>
                  <a:pt x="1066598" y="878421"/>
                </a:cubicBezTo>
                <a:cubicBezTo>
                  <a:pt x="1125040" y="844680"/>
                  <a:pt x="1189590" y="831101"/>
                  <a:pt x="1252193" y="835524"/>
                </a:cubicBezTo>
                <a:close/>
                <a:moveTo>
                  <a:pt x="2832322" y="0"/>
                </a:moveTo>
                <a:lnTo>
                  <a:pt x="2832322" y="2697833"/>
                </a:lnTo>
                <a:lnTo>
                  <a:pt x="0" y="2697833"/>
                </a:lnTo>
                <a:lnTo>
                  <a:pt x="12966" y="2631781"/>
                </a:lnTo>
                <a:cubicBezTo>
                  <a:pt x="140000" y="2184738"/>
                  <a:pt x="505773" y="1908362"/>
                  <a:pt x="1052443" y="1806313"/>
                </a:cubicBezTo>
                <a:cubicBezTo>
                  <a:pt x="1303109" y="1759472"/>
                  <a:pt x="1574698" y="1718763"/>
                  <a:pt x="1721430" y="1489397"/>
                </a:cubicBezTo>
                <a:cubicBezTo>
                  <a:pt x="1879597" y="1241842"/>
                  <a:pt x="2005704" y="970478"/>
                  <a:pt x="2115839" y="696540"/>
                </a:cubicBezTo>
                <a:cubicBezTo>
                  <a:pt x="2216937" y="444582"/>
                  <a:pt x="2354076" y="231931"/>
                  <a:pt x="2590689" y="99461"/>
                </a:cubicBezTo>
                <a:cubicBezTo>
                  <a:pt x="2637069" y="73498"/>
                  <a:pt x="2683655" y="51402"/>
                  <a:pt x="2730434" y="328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E109FF-CF69-53D3-40E0-537C0F484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922256"/>
            <a:ext cx="9228866" cy="2644534"/>
          </a:xfrm>
        </p:spPr>
        <p:txBody>
          <a:bodyPr>
            <a:normAutofit/>
          </a:bodyPr>
          <a:lstStyle/>
          <a:p>
            <a:r>
              <a:rPr lang="fr-FR" dirty="0"/>
              <a:t>- Modifier l’état d’une commande</a:t>
            </a:r>
          </a:p>
          <a:p>
            <a:r>
              <a:rPr lang="fr-FR" dirty="0"/>
              <a:t>- Afficher les commandes en cours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FC0F981-6AF9-C8E4-66B4-1B66B933D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012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C48F90-AFD5-4232-AE7D-27B956BF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3C96EE1-9524-4300-BFAC-56AA55EB4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55747" y="-1"/>
            <a:ext cx="6336253" cy="6858001"/>
          </a:xfrm>
          <a:custGeom>
            <a:avLst/>
            <a:gdLst>
              <a:gd name="connsiteX0" fmla="*/ 5721063 w 6336253"/>
              <a:gd name="connsiteY0" fmla="*/ 3536635 h 6858001"/>
              <a:gd name="connsiteX1" fmla="*/ 6230651 w 6336253"/>
              <a:gd name="connsiteY1" fmla="*/ 4046223 h 6858001"/>
              <a:gd name="connsiteX2" fmla="*/ 5721063 w 6336253"/>
              <a:gd name="connsiteY2" fmla="*/ 4555811 h 6858001"/>
              <a:gd name="connsiteX3" fmla="*/ 5211475 w 6336253"/>
              <a:gd name="connsiteY3" fmla="*/ 4046223 h 6858001"/>
              <a:gd name="connsiteX4" fmla="*/ 5721063 w 6336253"/>
              <a:gd name="connsiteY4" fmla="*/ 3536635 h 6858001"/>
              <a:gd name="connsiteX5" fmla="*/ 5456902 w 6336253"/>
              <a:gd name="connsiteY5" fmla="*/ 0 h 6858001"/>
              <a:gd name="connsiteX6" fmla="*/ 6321710 w 6336253"/>
              <a:gd name="connsiteY6" fmla="*/ 0 h 6858001"/>
              <a:gd name="connsiteX7" fmla="*/ 6332019 w 6336253"/>
              <a:gd name="connsiteY7" fmla="*/ 42969 h 6858001"/>
              <a:gd name="connsiteX8" fmla="*/ 6320934 w 6336253"/>
              <a:gd name="connsiteY8" fmla="*/ 219852 h 6858001"/>
              <a:gd name="connsiteX9" fmla="*/ 5774313 w 6336253"/>
              <a:gd name="connsiteY9" fmla="*/ 535443 h 6858001"/>
              <a:gd name="connsiteX10" fmla="*/ 5444200 w 6336253"/>
              <a:gd name="connsiteY10" fmla="*/ 78052 h 6858001"/>
              <a:gd name="connsiteX11" fmla="*/ 609600 w 6336253"/>
              <a:gd name="connsiteY11" fmla="*/ 0 h 6858001"/>
              <a:gd name="connsiteX12" fmla="*/ 1171409 w 6336253"/>
              <a:gd name="connsiteY12" fmla="*/ 0 h 6858001"/>
              <a:gd name="connsiteX13" fmla="*/ 4838473 w 6336253"/>
              <a:gd name="connsiteY13" fmla="*/ 0 h 6858001"/>
              <a:gd name="connsiteX14" fmla="*/ 4830349 w 6336253"/>
              <a:gd name="connsiteY14" fmla="*/ 184996 h 6858001"/>
              <a:gd name="connsiteX15" fmla="*/ 4833376 w 6336253"/>
              <a:gd name="connsiteY15" fmla="*/ 419995 h 6858001"/>
              <a:gd name="connsiteX16" fmla="*/ 5281338 w 6336253"/>
              <a:gd name="connsiteY16" fmla="*/ 1068099 h 6858001"/>
              <a:gd name="connsiteX17" fmla="*/ 5729205 w 6336253"/>
              <a:gd name="connsiteY17" fmla="*/ 2589405 h 6858001"/>
              <a:gd name="connsiteX18" fmla="*/ 5283212 w 6336253"/>
              <a:gd name="connsiteY18" fmla="*/ 3164269 h 6858001"/>
              <a:gd name="connsiteX19" fmla="*/ 5124820 w 6336253"/>
              <a:gd name="connsiteY19" fmla="*/ 4641255 h 6858001"/>
              <a:gd name="connsiteX20" fmla="*/ 5736551 w 6336253"/>
              <a:gd name="connsiteY20" fmla="*/ 5670858 h 6858001"/>
              <a:gd name="connsiteX21" fmla="*/ 6022123 w 6336253"/>
              <a:gd name="connsiteY21" fmla="*/ 6707670 h 6858001"/>
              <a:gd name="connsiteX22" fmla="*/ 6024496 w 6336253"/>
              <a:gd name="connsiteY22" fmla="*/ 6858000 h 6858001"/>
              <a:gd name="connsiteX23" fmla="*/ 2242268 w 6336253"/>
              <a:gd name="connsiteY23" fmla="*/ 6858000 h 6858001"/>
              <a:gd name="connsiteX24" fmla="*/ 2242268 w 6336253"/>
              <a:gd name="connsiteY24" fmla="*/ 6858001 h 6858001"/>
              <a:gd name="connsiteX25" fmla="*/ 0 w 6336253"/>
              <a:gd name="connsiteY25" fmla="*/ 6858001 h 6858001"/>
              <a:gd name="connsiteX26" fmla="*/ 0 w 6336253"/>
              <a:gd name="connsiteY26" fmla="*/ 1 h 6858001"/>
              <a:gd name="connsiteX27" fmla="*/ 609600 w 6336253"/>
              <a:gd name="connsiteY27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336253" h="6858001">
                <a:moveTo>
                  <a:pt x="5721063" y="3536635"/>
                </a:moveTo>
                <a:cubicBezTo>
                  <a:pt x="6002501" y="3536635"/>
                  <a:pt x="6230651" y="3764785"/>
                  <a:pt x="6230651" y="4046223"/>
                </a:cubicBezTo>
                <a:cubicBezTo>
                  <a:pt x="6230651" y="4327661"/>
                  <a:pt x="6002501" y="4555811"/>
                  <a:pt x="5721063" y="4555811"/>
                </a:cubicBezTo>
                <a:cubicBezTo>
                  <a:pt x="5439625" y="4555811"/>
                  <a:pt x="5211475" y="4327661"/>
                  <a:pt x="5211475" y="4046223"/>
                </a:cubicBezTo>
                <a:cubicBezTo>
                  <a:pt x="5211475" y="3764785"/>
                  <a:pt x="5439625" y="3536635"/>
                  <a:pt x="5721063" y="3536635"/>
                </a:cubicBezTo>
                <a:close/>
                <a:moveTo>
                  <a:pt x="5456902" y="0"/>
                </a:moveTo>
                <a:lnTo>
                  <a:pt x="6321710" y="0"/>
                </a:lnTo>
                <a:lnTo>
                  <a:pt x="6332019" y="42969"/>
                </a:lnTo>
                <a:cubicBezTo>
                  <a:pt x="6340015" y="100391"/>
                  <a:pt x="6336884" y="160329"/>
                  <a:pt x="6320934" y="219852"/>
                </a:cubicBezTo>
                <a:cubicBezTo>
                  <a:pt x="6257137" y="457945"/>
                  <a:pt x="6012407" y="599240"/>
                  <a:pt x="5774313" y="535443"/>
                </a:cubicBezTo>
                <a:cubicBezTo>
                  <a:pt x="5565982" y="479621"/>
                  <a:pt x="5431761" y="285271"/>
                  <a:pt x="5444200" y="78052"/>
                </a:cubicBezTo>
                <a:close/>
                <a:moveTo>
                  <a:pt x="609600" y="0"/>
                </a:moveTo>
                <a:lnTo>
                  <a:pt x="1171409" y="0"/>
                </a:lnTo>
                <a:lnTo>
                  <a:pt x="4838473" y="0"/>
                </a:lnTo>
                <a:lnTo>
                  <a:pt x="4830349" y="184996"/>
                </a:lnTo>
                <a:cubicBezTo>
                  <a:pt x="4828991" y="263520"/>
                  <a:pt x="4829864" y="341910"/>
                  <a:pt x="4833376" y="419995"/>
                </a:cubicBezTo>
                <a:cubicBezTo>
                  <a:pt x="4846565" y="709488"/>
                  <a:pt x="5075226" y="891535"/>
                  <a:pt x="5281338" y="1068099"/>
                </a:cubicBezTo>
                <a:cubicBezTo>
                  <a:pt x="5795128" y="1508061"/>
                  <a:pt x="5969974" y="2032158"/>
                  <a:pt x="5729205" y="2589405"/>
                </a:cubicBezTo>
                <a:cubicBezTo>
                  <a:pt x="5635831" y="2805523"/>
                  <a:pt x="5454276" y="2993264"/>
                  <a:pt x="5283212" y="3164269"/>
                </a:cubicBezTo>
                <a:cubicBezTo>
                  <a:pt x="4824418" y="3622744"/>
                  <a:pt x="4843217" y="4154456"/>
                  <a:pt x="5124820" y="4641255"/>
                </a:cubicBezTo>
                <a:cubicBezTo>
                  <a:pt x="5325440" y="4986832"/>
                  <a:pt x="5565996" y="5311556"/>
                  <a:pt x="5736551" y="5670858"/>
                </a:cubicBezTo>
                <a:cubicBezTo>
                  <a:pt x="5902602" y="6019042"/>
                  <a:pt x="6001121" y="6366409"/>
                  <a:pt x="6022123" y="6707670"/>
                </a:cubicBezTo>
                <a:lnTo>
                  <a:pt x="6024496" y="6858000"/>
                </a:lnTo>
                <a:lnTo>
                  <a:pt x="2242268" y="6858000"/>
                </a:lnTo>
                <a:lnTo>
                  <a:pt x="2242268" y="6858001"/>
                </a:lnTo>
                <a:lnTo>
                  <a:pt x="0" y="6858001"/>
                </a:lnTo>
                <a:lnTo>
                  <a:pt x="0" y="1"/>
                </a:lnTo>
                <a:lnTo>
                  <a:pt x="60960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4D3738-11FF-1C38-A0EC-9DD64C080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2782"/>
            <a:ext cx="5545870" cy="1658525"/>
          </a:xfrm>
        </p:spPr>
        <p:txBody>
          <a:bodyPr>
            <a:normAutofit/>
          </a:bodyPr>
          <a:lstStyle/>
          <a:p>
            <a:r>
              <a:rPr lang="fr-FR" dirty="0"/>
              <a:t>Création d’une commande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4E5E31-AAA1-D83F-10E6-ED88BC8E2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548521"/>
            <a:ext cx="5545867" cy="3470616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fr-FR" dirty="0"/>
              <a:t>Champs d’informations essentiels :</a:t>
            </a:r>
          </a:p>
          <a:p>
            <a:pPr marL="342900" indent="-342900">
              <a:lnSpc>
                <a:spcPct val="100000"/>
              </a:lnSpc>
              <a:buClrTx/>
              <a:buFont typeface="Wingdings" panose="05000000000000000000" pitchFamily="2" charset="2"/>
              <a:buChar char="Ø"/>
            </a:pPr>
            <a:r>
              <a:rPr lang="fr-FR" dirty="0"/>
              <a:t>Nom, Prénom</a:t>
            </a:r>
          </a:p>
          <a:p>
            <a:pPr marL="342900" indent="-342900">
              <a:lnSpc>
                <a:spcPct val="100000"/>
              </a:lnSpc>
              <a:buClrTx/>
              <a:buFont typeface="Wingdings" panose="05000000000000000000" pitchFamily="2" charset="2"/>
              <a:buChar char="Ø"/>
            </a:pPr>
            <a:r>
              <a:rPr lang="fr-FR" dirty="0"/>
              <a:t>Adresse de facturation</a:t>
            </a:r>
          </a:p>
          <a:p>
            <a:pPr marL="342900" indent="-342900">
              <a:lnSpc>
                <a:spcPct val="100000"/>
              </a:lnSpc>
              <a:buClrTx/>
              <a:buFont typeface="Wingdings" panose="05000000000000000000" pitchFamily="2" charset="2"/>
              <a:buChar char="Ø"/>
            </a:pPr>
            <a:r>
              <a:rPr lang="fr-FR" dirty="0"/>
              <a:t>Ville</a:t>
            </a:r>
          </a:p>
          <a:p>
            <a:pPr marL="342900" indent="-342900">
              <a:lnSpc>
                <a:spcPct val="100000"/>
              </a:lnSpc>
              <a:buClrTx/>
              <a:buFont typeface="Wingdings" panose="05000000000000000000" pitchFamily="2" charset="2"/>
              <a:buChar char="Ø"/>
            </a:pPr>
            <a:r>
              <a:rPr lang="fr-FR" dirty="0"/>
              <a:t>Date et heure souhaité pour le retrait</a:t>
            </a:r>
          </a:p>
          <a:p>
            <a:pPr>
              <a:lnSpc>
                <a:spcPct val="100000"/>
              </a:lnSpc>
              <a:buClrTx/>
            </a:pPr>
            <a:endParaRPr lang="fr-FR" dirty="0"/>
          </a:p>
          <a:p>
            <a:pPr>
              <a:lnSpc>
                <a:spcPct val="100000"/>
              </a:lnSpc>
              <a:buClrTx/>
            </a:pPr>
            <a:r>
              <a:rPr lang="fr-FR" dirty="0"/>
              <a:t>Planification de retrait :</a:t>
            </a:r>
          </a:p>
          <a:p>
            <a:pPr>
              <a:lnSpc>
                <a:spcPct val="100000"/>
              </a:lnSpc>
              <a:buClrTx/>
            </a:pPr>
            <a:r>
              <a:rPr lang="fr-FR" dirty="0"/>
              <a:t>- L’utilisateur peut récupérer la commande au plus tôt deux jours après</a:t>
            </a:r>
          </a:p>
        </p:txBody>
      </p:sp>
      <p:pic>
        <p:nvPicPr>
          <p:cNvPr id="6" name="Image 5" descr="Une image contenant texte, capture d’écran, reçu, Police&#10;&#10;Description générée automatiquement">
            <a:extLst>
              <a:ext uri="{FF2B5EF4-FFF2-40B4-BE49-F238E27FC236}">
                <a16:creationId xmlns:a16="http://schemas.microsoft.com/office/drawing/2014/main" id="{B15FBAE7-9A73-F9D2-DC82-6F657C75DF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254" y="1412791"/>
            <a:ext cx="4763698" cy="4032416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0A96D0B-0948-4CB0-5707-C0B064652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69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5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3D3CC2-92C0-446B-91D6-D95EB3355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897C999-28FA-4C54-8B7D-F10AACDEF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8177" y="0"/>
            <a:ext cx="7360775" cy="6858000"/>
          </a:xfrm>
          <a:custGeom>
            <a:avLst/>
            <a:gdLst>
              <a:gd name="connsiteX0" fmla="*/ 615190 w 7360775"/>
              <a:gd name="connsiteY0" fmla="*/ 3536635 h 6858000"/>
              <a:gd name="connsiteX1" fmla="*/ 1124778 w 7360775"/>
              <a:gd name="connsiteY1" fmla="*/ 4046223 h 6858000"/>
              <a:gd name="connsiteX2" fmla="*/ 615190 w 7360775"/>
              <a:gd name="connsiteY2" fmla="*/ 4555811 h 6858000"/>
              <a:gd name="connsiteX3" fmla="*/ 105602 w 7360775"/>
              <a:gd name="connsiteY3" fmla="*/ 4046223 h 6858000"/>
              <a:gd name="connsiteX4" fmla="*/ 615190 w 7360775"/>
              <a:gd name="connsiteY4" fmla="*/ 3536635 h 6858000"/>
              <a:gd name="connsiteX5" fmla="*/ 1497780 w 7360775"/>
              <a:gd name="connsiteY5" fmla="*/ 0 h 6858000"/>
              <a:gd name="connsiteX6" fmla="*/ 1997377 w 7360775"/>
              <a:gd name="connsiteY6" fmla="*/ 0 h 6858000"/>
              <a:gd name="connsiteX7" fmla="*/ 5164844 w 7360775"/>
              <a:gd name="connsiteY7" fmla="*/ 0 h 6858000"/>
              <a:gd name="connsiteX8" fmla="*/ 5726653 w 7360775"/>
              <a:gd name="connsiteY8" fmla="*/ 0 h 6858000"/>
              <a:gd name="connsiteX9" fmla="*/ 7360775 w 7360775"/>
              <a:gd name="connsiteY9" fmla="*/ 0 h 6858000"/>
              <a:gd name="connsiteX10" fmla="*/ 7360775 w 7360775"/>
              <a:gd name="connsiteY10" fmla="*/ 6858000 h 6858000"/>
              <a:gd name="connsiteX11" fmla="*/ 5726653 w 7360775"/>
              <a:gd name="connsiteY11" fmla="*/ 6858000 h 6858000"/>
              <a:gd name="connsiteX12" fmla="*/ 1997377 w 7360775"/>
              <a:gd name="connsiteY12" fmla="*/ 6858000 h 6858000"/>
              <a:gd name="connsiteX13" fmla="*/ 311757 w 7360775"/>
              <a:gd name="connsiteY13" fmla="*/ 6858000 h 6858000"/>
              <a:gd name="connsiteX14" fmla="*/ 314130 w 7360775"/>
              <a:gd name="connsiteY14" fmla="*/ 6707670 h 6858000"/>
              <a:gd name="connsiteX15" fmla="*/ 599702 w 7360775"/>
              <a:gd name="connsiteY15" fmla="*/ 5670858 h 6858000"/>
              <a:gd name="connsiteX16" fmla="*/ 1211433 w 7360775"/>
              <a:gd name="connsiteY16" fmla="*/ 4641255 h 6858000"/>
              <a:gd name="connsiteX17" fmla="*/ 1053041 w 7360775"/>
              <a:gd name="connsiteY17" fmla="*/ 3164269 h 6858000"/>
              <a:gd name="connsiteX18" fmla="*/ 607048 w 7360775"/>
              <a:gd name="connsiteY18" fmla="*/ 2589405 h 6858000"/>
              <a:gd name="connsiteX19" fmla="*/ 1054915 w 7360775"/>
              <a:gd name="connsiteY19" fmla="*/ 1068099 h 6858000"/>
              <a:gd name="connsiteX20" fmla="*/ 1502877 w 7360775"/>
              <a:gd name="connsiteY20" fmla="*/ 419995 h 6858000"/>
              <a:gd name="connsiteX21" fmla="*/ 1505904 w 7360775"/>
              <a:gd name="connsiteY21" fmla="*/ 184996 h 6858000"/>
              <a:gd name="connsiteX22" fmla="*/ 14543 w 7360775"/>
              <a:gd name="connsiteY22" fmla="*/ 0 h 6858000"/>
              <a:gd name="connsiteX23" fmla="*/ 879351 w 7360775"/>
              <a:gd name="connsiteY23" fmla="*/ 0 h 6858000"/>
              <a:gd name="connsiteX24" fmla="*/ 892053 w 7360775"/>
              <a:gd name="connsiteY24" fmla="*/ 78052 h 6858000"/>
              <a:gd name="connsiteX25" fmla="*/ 561940 w 7360775"/>
              <a:gd name="connsiteY25" fmla="*/ 535443 h 6858000"/>
              <a:gd name="connsiteX26" fmla="*/ 15319 w 7360775"/>
              <a:gd name="connsiteY26" fmla="*/ 219852 h 6858000"/>
              <a:gd name="connsiteX27" fmla="*/ 4234 w 7360775"/>
              <a:gd name="connsiteY27" fmla="*/ 4296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60775" h="6858000">
                <a:moveTo>
                  <a:pt x="615190" y="3536635"/>
                </a:moveTo>
                <a:cubicBezTo>
                  <a:pt x="896628" y="3536635"/>
                  <a:pt x="1124778" y="3764785"/>
                  <a:pt x="1124778" y="4046223"/>
                </a:cubicBezTo>
                <a:cubicBezTo>
                  <a:pt x="1124778" y="4327661"/>
                  <a:pt x="896628" y="4555811"/>
                  <a:pt x="615190" y="4555811"/>
                </a:cubicBezTo>
                <a:cubicBezTo>
                  <a:pt x="333752" y="4555811"/>
                  <a:pt x="105602" y="4327661"/>
                  <a:pt x="105602" y="4046223"/>
                </a:cubicBezTo>
                <a:cubicBezTo>
                  <a:pt x="105602" y="3764785"/>
                  <a:pt x="333752" y="3536635"/>
                  <a:pt x="615190" y="3536635"/>
                </a:cubicBezTo>
                <a:close/>
                <a:moveTo>
                  <a:pt x="1497780" y="0"/>
                </a:moveTo>
                <a:lnTo>
                  <a:pt x="1997377" y="0"/>
                </a:lnTo>
                <a:lnTo>
                  <a:pt x="5164844" y="0"/>
                </a:lnTo>
                <a:lnTo>
                  <a:pt x="5726653" y="0"/>
                </a:lnTo>
                <a:lnTo>
                  <a:pt x="7360775" y="0"/>
                </a:lnTo>
                <a:lnTo>
                  <a:pt x="7360775" y="6858000"/>
                </a:lnTo>
                <a:lnTo>
                  <a:pt x="5726653" y="6858000"/>
                </a:lnTo>
                <a:lnTo>
                  <a:pt x="1997377" y="6858000"/>
                </a:lnTo>
                <a:lnTo>
                  <a:pt x="311757" y="6858000"/>
                </a:lnTo>
                <a:lnTo>
                  <a:pt x="314130" y="6707670"/>
                </a:lnTo>
                <a:cubicBezTo>
                  <a:pt x="335132" y="6366409"/>
                  <a:pt x="433651" y="6019042"/>
                  <a:pt x="599702" y="5670858"/>
                </a:cubicBezTo>
                <a:cubicBezTo>
                  <a:pt x="770257" y="5311556"/>
                  <a:pt x="1010813" y="4986832"/>
                  <a:pt x="1211433" y="4641255"/>
                </a:cubicBezTo>
                <a:cubicBezTo>
                  <a:pt x="1493036" y="4154456"/>
                  <a:pt x="1511835" y="3622744"/>
                  <a:pt x="1053041" y="3164269"/>
                </a:cubicBezTo>
                <a:cubicBezTo>
                  <a:pt x="881977" y="2993264"/>
                  <a:pt x="700422" y="2805523"/>
                  <a:pt x="607048" y="2589405"/>
                </a:cubicBezTo>
                <a:cubicBezTo>
                  <a:pt x="366279" y="2032158"/>
                  <a:pt x="541125" y="1508061"/>
                  <a:pt x="1054915" y="1068099"/>
                </a:cubicBezTo>
                <a:cubicBezTo>
                  <a:pt x="1261027" y="891535"/>
                  <a:pt x="1489688" y="709488"/>
                  <a:pt x="1502877" y="419995"/>
                </a:cubicBezTo>
                <a:cubicBezTo>
                  <a:pt x="1506389" y="341910"/>
                  <a:pt x="1507262" y="263520"/>
                  <a:pt x="1505904" y="184996"/>
                </a:cubicBezTo>
                <a:close/>
                <a:moveTo>
                  <a:pt x="14543" y="0"/>
                </a:moveTo>
                <a:lnTo>
                  <a:pt x="879351" y="0"/>
                </a:lnTo>
                <a:lnTo>
                  <a:pt x="892053" y="78052"/>
                </a:lnTo>
                <a:cubicBezTo>
                  <a:pt x="904492" y="285271"/>
                  <a:pt x="770271" y="479621"/>
                  <a:pt x="561940" y="535443"/>
                </a:cubicBezTo>
                <a:cubicBezTo>
                  <a:pt x="323846" y="599240"/>
                  <a:pt x="79116" y="457945"/>
                  <a:pt x="15319" y="219852"/>
                </a:cubicBezTo>
                <a:cubicBezTo>
                  <a:pt x="-631" y="160329"/>
                  <a:pt x="-3762" y="100391"/>
                  <a:pt x="4234" y="429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03EEA0-7D6C-33DB-D3C1-8367C8F75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663960"/>
            <a:ext cx="4747014" cy="33101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dirty="0" err="1"/>
              <a:t>Plateforme</a:t>
            </a:r>
            <a:r>
              <a:rPr lang="en-US" dirty="0"/>
              <a:t> de </a:t>
            </a:r>
            <a:r>
              <a:rPr lang="en-US" dirty="0" err="1"/>
              <a:t>payement</a:t>
            </a:r>
            <a:endParaRPr lang="en-US" dirty="0"/>
          </a:p>
        </p:txBody>
      </p:sp>
      <p:pic>
        <p:nvPicPr>
          <p:cNvPr id="6" name="Espace réservé du contenu 5" descr="Une image contenant texte, capture d’écran, Police, logiciel&#10;&#10;Description générée automatiquement">
            <a:extLst>
              <a:ext uri="{FF2B5EF4-FFF2-40B4-BE49-F238E27FC236}">
                <a16:creationId xmlns:a16="http://schemas.microsoft.com/office/drawing/2014/main" id="{51A2EBD9-03EB-FE71-7EFB-1DA85746B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8" y="1776685"/>
            <a:ext cx="5779028" cy="3756368"/>
          </a:xfrm>
          <a:prstGeom prst="rect">
            <a:avLst/>
          </a:prstGeom>
        </p:spPr>
      </p:pic>
      <p:sp>
        <p:nvSpPr>
          <p:cNvPr id="7" name="Espace réservé du numéro de diapositive 3">
            <a:extLst>
              <a:ext uri="{FF2B5EF4-FFF2-40B4-BE49-F238E27FC236}">
                <a16:creationId xmlns:a16="http://schemas.microsoft.com/office/drawing/2014/main" id="{C9B251A3-CCEA-8FCC-9F25-3227372E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107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C48F90-AFD5-4232-AE7D-27B956BF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3C96EE1-9524-4300-BFAC-56AA55EB4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55747" y="-1"/>
            <a:ext cx="6336253" cy="6858001"/>
          </a:xfrm>
          <a:custGeom>
            <a:avLst/>
            <a:gdLst>
              <a:gd name="connsiteX0" fmla="*/ 5721063 w 6336253"/>
              <a:gd name="connsiteY0" fmla="*/ 3536635 h 6858001"/>
              <a:gd name="connsiteX1" fmla="*/ 6230651 w 6336253"/>
              <a:gd name="connsiteY1" fmla="*/ 4046223 h 6858001"/>
              <a:gd name="connsiteX2" fmla="*/ 5721063 w 6336253"/>
              <a:gd name="connsiteY2" fmla="*/ 4555811 h 6858001"/>
              <a:gd name="connsiteX3" fmla="*/ 5211475 w 6336253"/>
              <a:gd name="connsiteY3" fmla="*/ 4046223 h 6858001"/>
              <a:gd name="connsiteX4" fmla="*/ 5721063 w 6336253"/>
              <a:gd name="connsiteY4" fmla="*/ 3536635 h 6858001"/>
              <a:gd name="connsiteX5" fmla="*/ 5456902 w 6336253"/>
              <a:gd name="connsiteY5" fmla="*/ 0 h 6858001"/>
              <a:gd name="connsiteX6" fmla="*/ 6321710 w 6336253"/>
              <a:gd name="connsiteY6" fmla="*/ 0 h 6858001"/>
              <a:gd name="connsiteX7" fmla="*/ 6332019 w 6336253"/>
              <a:gd name="connsiteY7" fmla="*/ 42969 h 6858001"/>
              <a:gd name="connsiteX8" fmla="*/ 6320934 w 6336253"/>
              <a:gd name="connsiteY8" fmla="*/ 219852 h 6858001"/>
              <a:gd name="connsiteX9" fmla="*/ 5774313 w 6336253"/>
              <a:gd name="connsiteY9" fmla="*/ 535443 h 6858001"/>
              <a:gd name="connsiteX10" fmla="*/ 5444200 w 6336253"/>
              <a:gd name="connsiteY10" fmla="*/ 78052 h 6858001"/>
              <a:gd name="connsiteX11" fmla="*/ 609600 w 6336253"/>
              <a:gd name="connsiteY11" fmla="*/ 0 h 6858001"/>
              <a:gd name="connsiteX12" fmla="*/ 1171409 w 6336253"/>
              <a:gd name="connsiteY12" fmla="*/ 0 h 6858001"/>
              <a:gd name="connsiteX13" fmla="*/ 4838473 w 6336253"/>
              <a:gd name="connsiteY13" fmla="*/ 0 h 6858001"/>
              <a:gd name="connsiteX14" fmla="*/ 4830349 w 6336253"/>
              <a:gd name="connsiteY14" fmla="*/ 184996 h 6858001"/>
              <a:gd name="connsiteX15" fmla="*/ 4833376 w 6336253"/>
              <a:gd name="connsiteY15" fmla="*/ 419995 h 6858001"/>
              <a:gd name="connsiteX16" fmla="*/ 5281338 w 6336253"/>
              <a:gd name="connsiteY16" fmla="*/ 1068099 h 6858001"/>
              <a:gd name="connsiteX17" fmla="*/ 5729205 w 6336253"/>
              <a:gd name="connsiteY17" fmla="*/ 2589405 h 6858001"/>
              <a:gd name="connsiteX18" fmla="*/ 5283212 w 6336253"/>
              <a:gd name="connsiteY18" fmla="*/ 3164269 h 6858001"/>
              <a:gd name="connsiteX19" fmla="*/ 5124820 w 6336253"/>
              <a:gd name="connsiteY19" fmla="*/ 4641255 h 6858001"/>
              <a:gd name="connsiteX20" fmla="*/ 5736551 w 6336253"/>
              <a:gd name="connsiteY20" fmla="*/ 5670858 h 6858001"/>
              <a:gd name="connsiteX21" fmla="*/ 6022123 w 6336253"/>
              <a:gd name="connsiteY21" fmla="*/ 6707670 h 6858001"/>
              <a:gd name="connsiteX22" fmla="*/ 6024496 w 6336253"/>
              <a:gd name="connsiteY22" fmla="*/ 6858000 h 6858001"/>
              <a:gd name="connsiteX23" fmla="*/ 2242268 w 6336253"/>
              <a:gd name="connsiteY23" fmla="*/ 6858000 h 6858001"/>
              <a:gd name="connsiteX24" fmla="*/ 2242268 w 6336253"/>
              <a:gd name="connsiteY24" fmla="*/ 6858001 h 6858001"/>
              <a:gd name="connsiteX25" fmla="*/ 0 w 6336253"/>
              <a:gd name="connsiteY25" fmla="*/ 6858001 h 6858001"/>
              <a:gd name="connsiteX26" fmla="*/ 0 w 6336253"/>
              <a:gd name="connsiteY26" fmla="*/ 1 h 6858001"/>
              <a:gd name="connsiteX27" fmla="*/ 609600 w 6336253"/>
              <a:gd name="connsiteY27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336253" h="6858001">
                <a:moveTo>
                  <a:pt x="5721063" y="3536635"/>
                </a:moveTo>
                <a:cubicBezTo>
                  <a:pt x="6002501" y="3536635"/>
                  <a:pt x="6230651" y="3764785"/>
                  <a:pt x="6230651" y="4046223"/>
                </a:cubicBezTo>
                <a:cubicBezTo>
                  <a:pt x="6230651" y="4327661"/>
                  <a:pt x="6002501" y="4555811"/>
                  <a:pt x="5721063" y="4555811"/>
                </a:cubicBezTo>
                <a:cubicBezTo>
                  <a:pt x="5439625" y="4555811"/>
                  <a:pt x="5211475" y="4327661"/>
                  <a:pt x="5211475" y="4046223"/>
                </a:cubicBezTo>
                <a:cubicBezTo>
                  <a:pt x="5211475" y="3764785"/>
                  <a:pt x="5439625" y="3536635"/>
                  <a:pt x="5721063" y="3536635"/>
                </a:cubicBezTo>
                <a:close/>
                <a:moveTo>
                  <a:pt x="5456902" y="0"/>
                </a:moveTo>
                <a:lnTo>
                  <a:pt x="6321710" y="0"/>
                </a:lnTo>
                <a:lnTo>
                  <a:pt x="6332019" y="42969"/>
                </a:lnTo>
                <a:cubicBezTo>
                  <a:pt x="6340015" y="100391"/>
                  <a:pt x="6336884" y="160329"/>
                  <a:pt x="6320934" y="219852"/>
                </a:cubicBezTo>
                <a:cubicBezTo>
                  <a:pt x="6257137" y="457945"/>
                  <a:pt x="6012407" y="599240"/>
                  <a:pt x="5774313" y="535443"/>
                </a:cubicBezTo>
                <a:cubicBezTo>
                  <a:pt x="5565982" y="479621"/>
                  <a:pt x="5431761" y="285271"/>
                  <a:pt x="5444200" y="78052"/>
                </a:cubicBezTo>
                <a:close/>
                <a:moveTo>
                  <a:pt x="609600" y="0"/>
                </a:moveTo>
                <a:lnTo>
                  <a:pt x="1171409" y="0"/>
                </a:lnTo>
                <a:lnTo>
                  <a:pt x="4838473" y="0"/>
                </a:lnTo>
                <a:lnTo>
                  <a:pt x="4830349" y="184996"/>
                </a:lnTo>
                <a:cubicBezTo>
                  <a:pt x="4828991" y="263520"/>
                  <a:pt x="4829864" y="341910"/>
                  <a:pt x="4833376" y="419995"/>
                </a:cubicBezTo>
                <a:cubicBezTo>
                  <a:pt x="4846565" y="709488"/>
                  <a:pt x="5075226" y="891535"/>
                  <a:pt x="5281338" y="1068099"/>
                </a:cubicBezTo>
                <a:cubicBezTo>
                  <a:pt x="5795128" y="1508061"/>
                  <a:pt x="5969974" y="2032158"/>
                  <a:pt x="5729205" y="2589405"/>
                </a:cubicBezTo>
                <a:cubicBezTo>
                  <a:pt x="5635831" y="2805523"/>
                  <a:pt x="5454276" y="2993264"/>
                  <a:pt x="5283212" y="3164269"/>
                </a:cubicBezTo>
                <a:cubicBezTo>
                  <a:pt x="4824418" y="3622744"/>
                  <a:pt x="4843217" y="4154456"/>
                  <a:pt x="5124820" y="4641255"/>
                </a:cubicBezTo>
                <a:cubicBezTo>
                  <a:pt x="5325440" y="4986832"/>
                  <a:pt x="5565996" y="5311556"/>
                  <a:pt x="5736551" y="5670858"/>
                </a:cubicBezTo>
                <a:cubicBezTo>
                  <a:pt x="5902602" y="6019042"/>
                  <a:pt x="6001121" y="6366409"/>
                  <a:pt x="6022123" y="6707670"/>
                </a:cubicBezTo>
                <a:lnTo>
                  <a:pt x="6024496" y="6858000"/>
                </a:lnTo>
                <a:lnTo>
                  <a:pt x="2242268" y="6858000"/>
                </a:lnTo>
                <a:lnTo>
                  <a:pt x="2242268" y="6858001"/>
                </a:lnTo>
                <a:lnTo>
                  <a:pt x="0" y="6858001"/>
                </a:lnTo>
                <a:lnTo>
                  <a:pt x="0" y="1"/>
                </a:lnTo>
                <a:lnTo>
                  <a:pt x="60960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A3EF3E0-013F-DB54-521E-A5DA15F8A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2782"/>
            <a:ext cx="5545870" cy="1658525"/>
          </a:xfrm>
        </p:spPr>
        <p:txBody>
          <a:bodyPr>
            <a:normAutofit/>
          </a:bodyPr>
          <a:lstStyle/>
          <a:p>
            <a:r>
              <a:rPr lang="fr-FR" dirty="0"/>
              <a:t>API </a:t>
            </a:r>
            <a:r>
              <a:rPr lang="fr-FR" dirty="0" err="1"/>
              <a:t>Rest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5B39B3-B72F-D3FC-B361-AE5988390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548521"/>
            <a:ext cx="5545867" cy="3470616"/>
          </a:xfrm>
        </p:spPr>
        <p:txBody>
          <a:bodyPr>
            <a:normAutofit/>
          </a:bodyPr>
          <a:lstStyle/>
          <a:p>
            <a:r>
              <a:rPr lang="fr-FR" dirty="0"/>
              <a:t>- API </a:t>
            </a:r>
            <a:r>
              <a:rPr lang="fr-FR" dirty="0" err="1"/>
              <a:t>Rest</a:t>
            </a:r>
            <a:r>
              <a:rPr lang="fr-FR" dirty="0"/>
              <a:t> ?</a:t>
            </a:r>
          </a:p>
          <a:p>
            <a:r>
              <a:rPr lang="fr-FR" dirty="0"/>
              <a:t>- Utilisation dans mon projet</a:t>
            </a:r>
          </a:p>
        </p:txBody>
      </p:sp>
      <p:pic>
        <p:nvPicPr>
          <p:cNvPr id="6" name="Image 5" descr="Une image contenant texte, capture d’écran, affichage, diagramme&#10;&#10;Description générée automatiquement">
            <a:extLst>
              <a:ext uri="{FF2B5EF4-FFF2-40B4-BE49-F238E27FC236}">
                <a16:creationId xmlns:a16="http://schemas.microsoft.com/office/drawing/2014/main" id="{90C57D17-0795-EC98-8685-BA92A1C8D8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442" y="1840300"/>
            <a:ext cx="4835495" cy="3384844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8C93F5-62AF-0587-7F8F-AABF0C0CC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17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337CB2-442D-6C98-A8DD-A3F646C0F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Sécurité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6FD947-E599-2267-B25D-FC72B4C0A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06204"/>
            <a:ext cx="3030071" cy="4036534"/>
          </a:xfrm>
        </p:spPr>
        <p:txBody>
          <a:bodyPr/>
          <a:lstStyle/>
          <a:p>
            <a:pPr>
              <a:buClrTx/>
            </a:pPr>
            <a:r>
              <a:rPr lang="fr-FR" dirty="0"/>
              <a:t>Faille de sécurité :</a:t>
            </a:r>
          </a:p>
          <a:p>
            <a:pPr marL="342900" indent="-342900">
              <a:buClrTx/>
              <a:buFont typeface="Wingdings" panose="05000000000000000000" pitchFamily="2" charset="2"/>
              <a:buChar char="Ø"/>
            </a:pPr>
            <a:r>
              <a:rPr lang="fr-FR" dirty="0"/>
              <a:t>Faille XSS</a:t>
            </a:r>
          </a:p>
          <a:p>
            <a:pPr marL="342900" indent="-342900">
              <a:buClrTx/>
              <a:buFont typeface="Wingdings" panose="05000000000000000000" pitchFamily="2" charset="2"/>
              <a:buChar char="Ø"/>
            </a:pPr>
            <a:r>
              <a:rPr lang="fr-FR" dirty="0"/>
              <a:t>Injection SQL</a:t>
            </a:r>
          </a:p>
          <a:p>
            <a:pPr marL="342900" indent="-342900">
              <a:buClrTx/>
              <a:buFont typeface="Wingdings" panose="05000000000000000000" pitchFamily="2" charset="2"/>
              <a:buChar char="Ø"/>
            </a:pPr>
            <a:r>
              <a:rPr lang="fr-FR" dirty="0"/>
              <a:t>Faille CSRF</a:t>
            </a:r>
          </a:p>
          <a:p>
            <a:pPr marL="342900" indent="-342900">
              <a:buClrTx/>
              <a:buFont typeface="Wingdings" panose="05000000000000000000" pitchFamily="2" charset="2"/>
              <a:buChar char="Ø"/>
            </a:pPr>
            <a:r>
              <a:rPr lang="fr-FR" dirty="0"/>
              <a:t>Attaque </a:t>
            </a:r>
            <a:r>
              <a:rPr lang="fr-FR" dirty="0" err="1"/>
              <a:t>Bruteforce</a:t>
            </a:r>
            <a:endParaRPr lang="fr-FR" dirty="0"/>
          </a:p>
          <a:p>
            <a:pPr marL="342900" indent="-342900">
              <a:buClrTx/>
              <a:buFont typeface="Wingdings" panose="05000000000000000000" pitchFamily="2" charset="2"/>
              <a:buChar char="Ø"/>
            </a:pPr>
            <a:r>
              <a:rPr lang="fr-FR" dirty="0"/>
              <a:t>Faille </a:t>
            </a:r>
            <a:r>
              <a:rPr lang="fr-FR" dirty="0" err="1"/>
              <a:t>Upload</a:t>
            </a:r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F03254-118B-04C4-BB49-F9E63EB36C7D}"/>
              </a:ext>
            </a:extLst>
          </p:cNvPr>
          <p:cNvSpPr/>
          <p:nvPr/>
        </p:nvSpPr>
        <p:spPr>
          <a:xfrm>
            <a:off x="7185993" y="2113062"/>
            <a:ext cx="292990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000" dirty="0">
                <a:ln w="0"/>
              </a:rPr>
              <a:t>RGPD 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000" b="0" cap="none" spc="0" dirty="0">
                <a:ln w="0"/>
                <a:solidFill>
                  <a:schemeClr val="tx1"/>
                </a:solidFill>
              </a:rPr>
              <a:t>Transparence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000" dirty="0">
                <a:ln w="0"/>
              </a:rPr>
              <a:t>Droits de l’utilisateur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000" dirty="0">
                <a:ln w="0"/>
              </a:rPr>
              <a:t>Mentions Légales</a:t>
            </a:r>
            <a:endParaRPr lang="fr-FR" sz="2000" b="0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6" name="Espace réservé du numéro de diapositive 3">
            <a:extLst>
              <a:ext uri="{FF2B5EF4-FFF2-40B4-BE49-F238E27FC236}">
                <a16:creationId xmlns:a16="http://schemas.microsoft.com/office/drawing/2014/main" id="{3FE6664B-AB0E-6800-977F-9381F589968D}"/>
              </a:ext>
            </a:extLst>
          </p:cNvPr>
          <p:cNvSpPr txBox="1">
            <a:spLocks/>
          </p:cNvSpPr>
          <p:nvPr/>
        </p:nvSpPr>
        <p:spPr>
          <a:xfrm>
            <a:off x="10134600" y="6356350"/>
            <a:ext cx="1447800" cy="3651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  <a:lvl1pPr marL="0" algn="l" defTabSz="914400" rtl="0" eaLnBrk="1" latinLnBrk="0" hangingPunct="1">
              <a:defRPr lang="en-US" sz="800" kern="1200" cap="all" spc="201" smtClean="0">
                <a:solidFill>
                  <a:schemeClr val="bg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1F646F3F-274D-499B-ABBE-824EB4ABDC3D}" type="slidenum">
              <a:rPr lang="fr-FR" smtClean="0"/>
              <a:pPr>
                <a:spcAft>
                  <a:spcPts val="600"/>
                </a:spcAft>
              </a:pPr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7007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33D9B5-700A-10F5-8879-C261CB6DD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Améliorations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3EECB7-ADC2-6D71-93BC-9620485CD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- Alertes SMS à l’aide de </a:t>
            </a:r>
            <a:r>
              <a:rPr lang="fr-FR" dirty="0" err="1"/>
              <a:t>Twilio</a:t>
            </a:r>
            <a:endParaRPr lang="fr-FR" dirty="0"/>
          </a:p>
          <a:p>
            <a:r>
              <a:rPr lang="fr-FR" dirty="0"/>
              <a:t>- Gestion de plusieurs magasins</a:t>
            </a:r>
          </a:p>
          <a:p>
            <a:r>
              <a:rPr lang="fr-FR" dirty="0"/>
              <a:t>- Traduction du site en Anglais</a:t>
            </a:r>
          </a:p>
        </p:txBody>
      </p:sp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8320F687-AEA7-5434-DD83-87A4F47B0F36}"/>
              </a:ext>
            </a:extLst>
          </p:cNvPr>
          <p:cNvSpPr txBox="1">
            <a:spLocks/>
          </p:cNvSpPr>
          <p:nvPr/>
        </p:nvSpPr>
        <p:spPr>
          <a:xfrm>
            <a:off x="10134600" y="6356350"/>
            <a:ext cx="1447800" cy="3651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  <a:lvl1pPr marL="0" algn="l" defTabSz="914400" rtl="0" eaLnBrk="1" latinLnBrk="0" hangingPunct="1">
              <a:defRPr lang="en-US" sz="800" kern="1200" cap="all" spc="201" smtClean="0">
                <a:solidFill>
                  <a:schemeClr val="bg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1F646F3F-274D-499B-ABBE-824EB4ABDC3D}" type="slidenum">
              <a:rPr lang="fr-FR" smtClean="0"/>
              <a:pPr>
                <a:spcAft>
                  <a:spcPts val="600"/>
                </a:spcAft>
              </a:pPr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0364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A74781-2FA5-447B-BA88-59723CACE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3FCE391-BCC6-2D26-0404-4CF217C48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122363"/>
            <a:ext cx="553871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5400" dirty="0" err="1"/>
              <a:t>Démonstration</a:t>
            </a:r>
            <a:endParaRPr lang="en-US" sz="5400" dirty="0"/>
          </a:p>
        </p:txBody>
      </p:sp>
      <p:pic>
        <p:nvPicPr>
          <p:cNvPr id="7" name="Espace réservé du contenu 6" descr="Une image contenant logo, Emblème, clipart, Police&#10;&#10;Description générée automatiquement">
            <a:extLst>
              <a:ext uri="{FF2B5EF4-FFF2-40B4-BE49-F238E27FC236}">
                <a16:creationId xmlns:a16="http://schemas.microsoft.com/office/drawing/2014/main" id="{0E103C61-1D0C-70E6-1747-37F591EBF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3" b="3"/>
          <a:stretch/>
        </p:blipFill>
        <p:spPr>
          <a:xfrm>
            <a:off x="6408746" y="341196"/>
            <a:ext cx="5783254" cy="5827839"/>
          </a:xfrm>
          <a:custGeom>
            <a:avLst/>
            <a:gdLst/>
            <a:ahLst/>
            <a:cxnLst/>
            <a:rect l="l" t="t" r="r" b="b"/>
            <a:pathLst>
              <a:path w="5783254" h="5827839">
                <a:moveTo>
                  <a:pt x="4737899" y="4735529"/>
                </a:moveTo>
                <a:cubicBezTo>
                  <a:pt x="5039532" y="4735529"/>
                  <a:pt x="5284054" y="4980051"/>
                  <a:pt x="5284054" y="5281684"/>
                </a:cubicBezTo>
                <a:cubicBezTo>
                  <a:pt x="5284054" y="5583317"/>
                  <a:pt x="5039532" y="5827839"/>
                  <a:pt x="4737899" y="5827839"/>
                </a:cubicBezTo>
                <a:cubicBezTo>
                  <a:pt x="4436266" y="5827839"/>
                  <a:pt x="4191744" y="5583317"/>
                  <a:pt x="4191744" y="5281684"/>
                </a:cubicBezTo>
                <a:cubicBezTo>
                  <a:pt x="4191744" y="4980051"/>
                  <a:pt x="4436266" y="4735529"/>
                  <a:pt x="4737899" y="4735529"/>
                </a:cubicBezTo>
                <a:close/>
                <a:moveTo>
                  <a:pt x="926278" y="4451445"/>
                </a:moveTo>
                <a:cubicBezTo>
                  <a:pt x="1155542" y="4451445"/>
                  <a:pt x="1341398" y="4637301"/>
                  <a:pt x="1341398" y="4866565"/>
                </a:cubicBezTo>
                <a:cubicBezTo>
                  <a:pt x="1341398" y="5095829"/>
                  <a:pt x="1155542" y="5281685"/>
                  <a:pt x="926278" y="5281685"/>
                </a:cubicBezTo>
                <a:cubicBezTo>
                  <a:pt x="697014" y="5281685"/>
                  <a:pt x="511158" y="5095829"/>
                  <a:pt x="511158" y="4866565"/>
                </a:cubicBezTo>
                <a:cubicBezTo>
                  <a:pt x="511158" y="4637301"/>
                  <a:pt x="697014" y="4451445"/>
                  <a:pt x="926278" y="4451445"/>
                </a:cubicBezTo>
                <a:close/>
                <a:moveTo>
                  <a:pt x="1681949" y="4088725"/>
                </a:moveTo>
                <a:cubicBezTo>
                  <a:pt x="1834038" y="4088725"/>
                  <a:pt x="1957331" y="4212018"/>
                  <a:pt x="1957331" y="4364107"/>
                </a:cubicBezTo>
                <a:cubicBezTo>
                  <a:pt x="1957331" y="4516196"/>
                  <a:pt x="1834038" y="4639489"/>
                  <a:pt x="1681949" y="4639489"/>
                </a:cubicBezTo>
                <a:cubicBezTo>
                  <a:pt x="1529860" y="4639489"/>
                  <a:pt x="1406567" y="4516196"/>
                  <a:pt x="1406567" y="4364107"/>
                </a:cubicBezTo>
                <a:cubicBezTo>
                  <a:pt x="1406567" y="4212018"/>
                  <a:pt x="1529860" y="4088725"/>
                  <a:pt x="1681949" y="4088725"/>
                </a:cubicBezTo>
                <a:close/>
                <a:moveTo>
                  <a:pt x="1693411" y="509182"/>
                </a:moveTo>
                <a:cubicBezTo>
                  <a:pt x="1845500" y="509182"/>
                  <a:pt x="1968793" y="632475"/>
                  <a:pt x="1968793" y="784564"/>
                </a:cubicBezTo>
                <a:cubicBezTo>
                  <a:pt x="1968793" y="936653"/>
                  <a:pt x="1845500" y="1059946"/>
                  <a:pt x="1693411" y="1059946"/>
                </a:cubicBezTo>
                <a:cubicBezTo>
                  <a:pt x="1541322" y="1059946"/>
                  <a:pt x="1418029" y="936653"/>
                  <a:pt x="1418029" y="784564"/>
                </a:cubicBezTo>
                <a:cubicBezTo>
                  <a:pt x="1418029" y="632475"/>
                  <a:pt x="1541322" y="509182"/>
                  <a:pt x="1693411" y="509182"/>
                </a:cubicBezTo>
                <a:close/>
                <a:moveTo>
                  <a:pt x="3016437" y="478512"/>
                </a:moveTo>
                <a:cubicBezTo>
                  <a:pt x="3052905" y="476034"/>
                  <a:pt x="3089701" y="476075"/>
                  <a:pt x="3126794" y="478680"/>
                </a:cubicBezTo>
                <a:cubicBezTo>
                  <a:pt x="3225709" y="485628"/>
                  <a:pt x="3326735" y="510816"/>
                  <a:pt x="3429286" y="555125"/>
                </a:cubicBezTo>
                <a:cubicBezTo>
                  <a:pt x="3588377" y="623860"/>
                  <a:pt x="3726579" y="757508"/>
                  <a:pt x="3852460" y="883435"/>
                </a:cubicBezTo>
                <a:cubicBezTo>
                  <a:pt x="4189958" y="1221166"/>
                  <a:pt x="4581366" y="1207328"/>
                  <a:pt x="4939713" y="1000031"/>
                </a:cubicBezTo>
                <a:cubicBezTo>
                  <a:pt x="5194103" y="852348"/>
                  <a:pt x="5433141" y="675268"/>
                  <a:pt x="5697634" y="549718"/>
                </a:cubicBezTo>
                <a:lnTo>
                  <a:pt x="5783254" y="513561"/>
                </a:lnTo>
                <a:lnTo>
                  <a:pt x="5783254" y="4871711"/>
                </a:lnTo>
                <a:lnTo>
                  <a:pt x="5743328" y="4864473"/>
                </a:lnTo>
                <a:cubicBezTo>
                  <a:pt x="5605918" y="4834320"/>
                  <a:pt x="5469797" y="4789559"/>
                  <a:pt x="5333250" y="4737862"/>
                </a:cubicBezTo>
                <a:cubicBezTo>
                  <a:pt x="5018374" y="4618749"/>
                  <a:pt x="4676802" y="4500296"/>
                  <a:pt x="4354677" y="4623045"/>
                </a:cubicBezTo>
                <a:cubicBezTo>
                  <a:pt x="4093969" y="4722577"/>
                  <a:pt x="3874992" y="4932580"/>
                  <a:pt x="3639124" y="5095915"/>
                </a:cubicBezTo>
                <a:cubicBezTo>
                  <a:pt x="3490411" y="5199039"/>
                  <a:pt x="3351637" y="5318395"/>
                  <a:pt x="3196098" y="5409413"/>
                </a:cubicBezTo>
                <a:cubicBezTo>
                  <a:pt x="2798576" y="5642084"/>
                  <a:pt x="2315054" y="5309217"/>
                  <a:pt x="2216541" y="5005202"/>
                </a:cubicBezTo>
                <a:cubicBezTo>
                  <a:pt x="2172959" y="4870183"/>
                  <a:pt x="2182102" y="4711777"/>
                  <a:pt x="2195718" y="4566594"/>
                </a:cubicBezTo>
                <a:cubicBezTo>
                  <a:pt x="2235161" y="4141667"/>
                  <a:pt x="1842961" y="3903370"/>
                  <a:pt x="1509426" y="3909896"/>
                </a:cubicBezTo>
                <a:cubicBezTo>
                  <a:pt x="539234" y="3931048"/>
                  <a:pt x="29168" y="3302144"/>
                  <a:pt x="354" y="2455296"/>
                </a:cubicBezTo>
                <a:cubicBezTo>
                  <a:pt x="-4549" y="2310187"/>
                  <a:pt x="42804" y="2163767"/>
                  <a:pt x="65932" y="2017226"/>
                </a:cubicBezTo>
                <a:cubicBezTo>
                  <a:pt x="138904" y="1706535"/>
                  <a:pt x="262471" y="1430265"/>
                  <a:pt x="548743" y="1259879"/>
                </a:cubicBezTo>
                <a:cubicBezTo>
                  <a:pt x="731311" y="1151231"/>
                  <a:pt x="929316" y="1141485"/>
                  <a:pt x="1139870" y="1171590"/>
                </a:cubicBezTo>
                <a:cubicBezTo>
                  <a:pt x="1368879" y="1204173"/>
                  <a:pt x="1602397" y="1224911"/>
                  <a:pt x="1832320" y="1214571"/>
                </a:cubicBezTo>
                <a:cubicBezTo>
                  <a:pt x="2045424" y="1204861"/>
                  <a:pt x="2179434" y="1036538"/>
                  <a:pt x="2309408" y="884812"/>
                </a:cubicBezTo>
                <a:cubicBezTo>
                  <a:pt x="2521947" y="636609"/>
                  <a:pt x="2761159" y="495859"/>
                  <a:pt x="3016437" y="478512"/>
                </a:cubicBezTo>
                <a:close/>
                <a:moveTo>
                  <a:pt x="4470143" y="0"/>
                </a:moveTo>
                <a:cubicBezTo>
                  <a:pt x="4685857" y="0"/>
                  <a:pt x="4860728" y="174871"/>
                  <a:pt x="4860728" y="390585"/>
                </a:cubicBezTo>
                <a:cubicBezTo>
                  <a:pt x="4860728" y="606299"/>
                  <a:pt x="4685857" y="781170"/>
                  <a:pt x="4470143" y="781170"/>
                </a:cubicBezTo>
                <a:cubicBezTo>
                  <a:pt x="4254429" y="781170"/>
                  <a:pt x="4079558" y="606299"/>
                  <a:pt x="4079558" y="390585"/>
                </a:cubicBezTo>
                <a:cubicBezTo>
                  <a:pt x="4079558" y="174871"/>
                  <a:pt x="4254429" y="0"/>
                  <a:pt x="4470143" y="0"/>
                </a:cubicBezTo>
                <a:close/>
              </a:path>
            </a:pathLst>
          </a:custGeom>
        </p:spPr>
      </p:pic>
      <p:sp>
        <p:nvSpPr>
          <p:cNvPr id="8" name="Espace réservé du numéro de diapositive 3">
            <a:extLst>
              <a:ext uri="{FF2B5EF4-FFF2-40B4-BE49-F238E27FC236}">
                <a16:creationId xmlns:a16="http://schemas.microsoft.com/office/drawing/2014/main" id="{D7D55CC6-AE55-6D6C-7296-F3C756DF2753}"/>
              </a:ext>
            </a:extLst>
          </p:cNvPr>
          <p:cNvSpPr txBox="1">
            <a:spLocks/>
          </p:cNvSpPr>
          <p:nvPr/>
        </p:nvSpPr>
        <p:spPr>
          <a:xfrm>
            <a:off x="10134600" y="6356350"/>
            <a:ext cx="1447800" cy="3651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  <a:lvl1pPr marL="0" algn="l" defTabSz="914400" rtl="0" eaLnBrk="1" latinLnBrk="0" hangingPunct="1">
              <a:defRPr lang="en-US" sz="800" kern="1200" cap="all" spc="201" smtClean="0">
                <a:solidFill>
                  <a:schemeClr val="bg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1F646F3F-274D-499B-ABBE-824EB4ABDC3D}" type="slidenum">
              <a:rPr lang="fr-FR" smtClean="0"/>
              <a:pPr>
                <a:spcAft>
                  <a:spcPts val="600"/>
                </a:spcAft>
              </a:pPr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3174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A30EAB-C290-1DCB-87F6-5664A9B76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E74AC9-7698-320A-7298-60DD1FA63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Merci pour votre attention !</a:t>
            </a:r>
          </a:p>
        </p:txBody>
      </p:sp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7E49906F-EE06-F7F3-1A63-7E1B4B209B09}"/>
              </a:ext>
            </a:extLst>
          </p:cNvPr>
          <p:cNvSpPr txBox="1">
            <a:spLocks/>
          </p:cNvSpPr>
          <p:nvPr/>
        </p:nvSpPr>
        <p:spPr>
          <a:xfrm>
            <a:off x="10134600" y="6356350"/>
            <a:ext cx="1447800" cy="3651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  <a:lvl1pPr marL="0" algn="l" defTabSz="914400" rtl="0" eaLnBrk="1" latinLnBrk="0" hangingPunct="1">
              <a:defRPr lang="en-US" sz="800" kern="1200" cap="all" spc="201" smtClean="0">
                <a:solidFill>
                  <a:schemeClr val="bg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1F646F3F-274D-499B-ABBE-824EB4ABDC3D}" type="slidenum">
              <a:rPr lang="fr-FR" smtClean="0"/>
              <a:pPr>
                <a:spcAft>
                  <a:spcPts val="600"/>
                </a:spcAft>
              </a:pPr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8678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15CEC5-EA3B-A573-1C86-2EA754A52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2782"/>
            <a:ext cx="5369169" cy="1575276"/>
          </a:xfrm>
        </p:spPr>
        <p:txBody>
          <a:bodyPr>
            <a:normAutofit/>
          </a:bodyPr>
          <a:lstStyle/>
          <a:p>
            <a:r>
              <a:rPr lang="fr-FR" dirty="0"/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EB4A7B-8EFD-7E40-A645-807C33497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98" y="2391995"/>
            <a:ext cx="5355276" cy="3174788"/>
          </a:xfrm>
        </p:spPr>
        <p:txBody>
          <a:bodyPr anchor="t">
            <a:normAutofit/>
          </a:bodyPr>
          <a:lstStyle/>
          <a:p>
            <a:r>
              <a:rPr lang="en-US" dirty="0"/>
              <a:t>- Qui suis-je ?</a:t>
            </a:r>
          </a:p>
          <a:p>
            <a:r>
              <a:rPr lang="en-US" dirty="0"/>
              <a:t>- Mon </a:t>
            </a:r>
            <a:r>
              <a:rPr lang="en-US" dirty="0" err="1"/>
              <a:t>projet</a:t>
            </a:r>
            <a:endParaRPr lang="en-US" dirty="0"/>
          </a:p>
        </p:txBody>
      </p:sp>
      <p:pic>
        <p:nvPicPr>
          <p:cNvPr id="5" name="Espace réservé du contenu 4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9611A00B-1FF9-2729-8EA7-C6D080D17F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65" r="-1" b="-1"/>
          <a:stretch/>
        </p:blipFill>
        <p:spPr>
          <a:xfrm>
            <a:off x="6599498" y="2"/>
            <a:ext cx="5592502" cy="6218525"/>
          </a:xfrm>
          <a:custGeom>
            <a:avLst/>
            <a:gdLst/>
            <a:ahLst/>
            <a:cxnLst/>
            <a:rect l="l" t="t" r="r" b="b"/>
            <a:pathLst>
              <a:path w="5592502" h="6218525">
                <a:moveTo>
                  <a:pt x="2549391" y="5657612"/>
                </a:moveTo>
                <a:cubicBezTo>
                  <a:pt x="2568895" y="5660359"/>
                  <a:pt x="2588012" y="5665853"/>
                  <a:pt x="2606158" y="5674005"/>
                </a:cubicBezTo>
                <a:cubicBezTo>
                  <a:pt x="2690694" y="5711355"/>
                  <a:pt x="2743699" y="5803287"/>
                  <a:pt x="2734722" y="5897877"/>
                </a:cubicBezTo>
                <a:cubicBezTo>
                  <a:pt x="2720716" y="6045476"/>
                  <a:pt x="2578003" y="6136188"/>
                  <a:pt x="2445921" y="6086557"/>
                </a:cubicBezTo>
                <a:cubicBezTo>
                  <a:pt x="2352551" y="6051652"/>
                  <a:pt x="2293727" y="5951889"/>
                  <a:pt x="2306440" y="5850621"/>
                </a:cubicBezTo>
                <a:cubicBezTo>
                  <a:pt x="2319512" y="5745685"/>
                  <a:pt x="2398158" y="5671063"/>
                  <a:pt x="2490307" y="5657701"/>
                </a:cubicBezTo>
                <a:cubicBezTo>
                  <a:pt x="2509998" y="5654864"/>
                  <a:pt x="2529887" y="5654864"/>
                  <a:pt x="2549391" y="5657612"/>
                </a:cubicBezTo>
                <a:close/>
                <a:moveTo>
                  <a:pt x="708303" y="494981"/>
                </a:moveTo>
                <a:cubicBezTo>
                  <a:pt x="758766" y="498141"/>
                  <a:pt x="808381" y="509490"/>
                  <a:pt x="855181" y="528594"/>
                </a:cubicBezTo>
                <a:cubicBezTo>
                  <a:pt x="1052623" y="608676"/>
                  <a:pt x="1174866" y="823069"/>
                  <a:pt x="1146999" y="1039903"/>
                </a:cubicBezTo>
                <a:cubicBezTo>
                  <a:pt x="1106562" y="1357577"/>
                  <a:pt x="789750" y="1547407"/>
                  <a:pt x="502601" y="1427029"/>
                </a:cubicBezTo>
                <a:cubicBezTo>
                  <a:pt x="303292" y="1343573"/>
                  <a:pt x="183634" y="1123578"/>
                  <a:pt x="217535" y="904373"/>
                </a:cubicBezTo>
                <a:cubicBezTo>
                  <a:pt x="256894" y="649831"/>
                  <a:pt x="474662" y="481046"/>
                  <a:pt x="708303" y="494981"/>
                </a:cubicBezTo>
                <a:close/>
                <a:moveTo>
                  <a:pt x="2580518" y="186644"/>
                </a:moveTo>
                <a:cubicBezTo>
                  <a:pt x="2602438" y="187938"/>
                  <a:pt x="2623999" y="192821"/>
                  <a:pt x="2644369" y="201008"/>
                </a:cubicBezTo>
                <a:cubicBezTo>
                  <a:pt x="2730556" y="235843"/>
                  <a:pt x="2783562" y="328998"/>
                  <a:pt x="2771424" y="423660"/>
                </a:cubicBezTo>
                <a:cubicBezTo>
                  <a:pt x="2753683" y="561920"/>
                  <a:pt x="2615927" y="644516"/>
                  <a:pt x="2491026" y="592159"/>
                </a:cubicBezTo>
                <a:cubicBezTo>
                  <a:pt x="2404264" y="555816"/>
                  <a:pt x="2352192" y="460147"/>
                  <a:pt x="2366987" y="364694"/>
                </a:cubicBezTo>
                <a:cubicBezTo>
                  <a:pt x="2384081" y="253943"/>
                  <a:pt x="2478888" y="180540"/>
                  <a:pt x="2580518" y="186644"/>
                </a:cubicBezTo>
                <a:close/>
                <a:moveTo>
                  <a:pt x="3406298" y="0"/>
                </a:moveTo>
                <a:lnTo>
                  <a:pt x="4023898" y="0"/>
                </a:lnTo>
                <a:lnTo>
                  <a:pt x="4039485" y="16440"/>
                </a:lnTo>
                <a:cubicBezTo>
                  <a:pt x="4112899" y="107670"/>
                  <a:pt x="4150006" y="228832"/>
                  <a:pt x="4134340" y="350976"/>
                </a:cubicBezTo>
                <a:cubicBezTo>
                  <a:pt x="4097638" y="636402"/>
                  <a:pt x="3812859" y="806910"/>
                  <a:pt x="3554440" y="699175"/>
                </a:cubicBezTo>
                <a:cubicBezTo>
                  <a:pt x="3374882" y="624048"/>
                  <a:pt x="3267147" y="426247"/>
                  <a:pt x="3297887" y="228805"/>
                </a:cubicBezTo>
                <a:cubicBezTo>
                  <a:pt x="3311165" y="142914"/>
                  <a:pt x="3347028" y="67910"/>
                  <a:pt x="3397755" y="8363"/>
                </a:cubicBezTo>
                <a:close/>
                <a:moveTo>
                  <a:pt x="1503015" y="0"/>
                </a:moveTo>
                <a:lnTo>
                  <a:pt x="1857869" y="0"/>
                </a:lnTo>
                <a:lnTo>
                  <a:pt x="1875734" y="7199"/>
                </a:lnTo>
                <a:cubicBezTo>
                  <a:pt x="1972792" y="53203"/>
                  <a:pt x="2044088" y="119768"/>
                  <a:pt x="2073805" y="147644"/>
                </a:cubicBezTo>
                <a:cubicBezTo>
                  <a:pt x="2298899" y="357871"/>
                  <a:pt x="2120777" y="615502"/>
                  <a:pt x="2304070" y="931092"/>
                </a:cubicBezTo>
                <a:cubicBezTo>
                  <a:pt x="2332548" y="977849"/>
                  <a:pt x="2365220" y="1021948"/>
                  <a:pt x="2401678" y="1062815"/>
                </a:cubicBezTo>
                <a:cubicBezTo>
                  <a:pt x="2473501" y="1144478"/>
                  <a:pt x="2607307" y="1130114"/>
                  <a:pt x="2658732" y="1035092"/>
                </a:cubicBezTo>
                <a:cubicBezTo>
                  <a:pt x="2743699" y="878014"/>
                  <a:pt x="2824931" y="701903"/>
                  <a:pt x="2989622" y="656081"/>
                </a:cubicBezTo>
                <a:cubicBezTo>
                  <a:pt x="3309810" y="566949"/>
                  <a:pt x="3500428" y="1096285"/>
                  <a:pt x="3832251" y="1033009"/>
                </a:cubicBezTo>
                <a:cubicBezTo>
                  <a:pt x="3970008" y="1006722"/>
                  <a:pt x="4049875" y="893816"/>
                  <a:pt x="4122489" y="753905"/>
                </a:cubicBezTo>
                <a:cubicBezTo>
                  <a:pt x="4142671" y="714904"/>
                  <a:pt x="4162351" y="673821"/>
                  <a:pt x="4182533" y="631806"/>
                </a:cubicBezTo>
                <a:cubicBezTo>
                  <a:pt x="4229290" y="465301"/>
                  <a:pt x="4292692" y="172828"/>
                  <a:pt x="4600355" y="8334"/>
                </a:cubicBezTo>
                <a:lnTo>
                  <a:pt x="4621097" y="0"/>
                </a:lnTo>
                <a:lnTo>
                  <a:pt x="5592502" y="0"/>
                </a:lnTo>
                <a:lnTo>
                  <a:pt x="5592502" y="6214998"/>
                </a:lnTo>
                <a:lnTo>
                  <a:pt x="5570190" y="6214772"/>
                </a:lnTo>
                <a:cubicBezTo>
                  <a:pt x="5484588" y="6205588"/>
                  <a:pt x="5403563" y="6179480"/>
                  <a:pt x="5336013" y="6134537"/>
                </a:cubicBezTo>
                <a:cubicBezTo>
                  <a:pt x="5329154" y="6129869"/>
                  <a:pt x="5322654" y="6124696"/>
                  <a:pt x="5316549" y="6119095"/>
                </a:cubicBezTo>
                <a:cubicBezTo>
                  <a:pt x="5197251" y="6026083"/>
                  <a:pt x="4557234" y="5546951"/>
                  <a:pt x="4161920" y="5655261"/>
                </a:cubicBezTo>
                <a:cubicBezTo>
                  <a:pt x="3724588" y="5774990"/>
                  <a:pt x="3364683" y="6051365"/>
                  <a:pt x="3163578" y="5852918"/>
                </a:cubicBezTo>
                <a:cubicBezTo>
                  <a:pt x="3116533" y="5806591"/>
                  <a:pt x="3049235" y="5739436"/>
                  <a:pt x="2973749" y="5663664"/>
                </a:cubicBezTo>
                <a:cubicBezTo>
                  <a:pt x="2851650" y="5565913"/>
                  <a:pt x="2725959" y="5472256"/>
                  <a:pt x="2569025" y="5499547"/>
                </a:cubicBezTo>
                <a:cubicBezTo>
                  <a:pt x="2209910" y="5562035"/>
                  <a:pt x="2237849" y="5993549"/>
                  <a:pt x="1769490" y="6169659"/>
                </a:cubicBezTo>
                <a:cubicBezTo>
                  <a:pt x="1527877" y="6260515"/>
                  <a:pt x="1178242" y="6229415"/>
                  <a:pt x="1004789" y="6036355"/>
                </a:cubicBezTo>
                <a:cubicBezTo>
                  <a:pt x="724104" y="5723780"/>
                  <a:pt x="1106993" y="5230642"/>
                  <a:pt x="804905" y="4851273"/>
                </a:cubicBezTo>
                <a:cubicBezTo>
                  <a:pt x="628292" y="4629698"/>
                  <a:pt x="441120" y="4729173"/>
                  <a:pt x="243535" y="4461846"/>
                </a:cubicBezTo>
                <a:cubicBezTo>
                  <a:pt x="97446" y="4264262"/>
                  <a:pt x="-23647" y="4082765"/>
                  <a:pt x="35822" y="3819891"/>
                </a:cubicBezTo>
                <a:cubicBezTo>
                  <a:pt x="115402" y="3468316"/>
                  <a:pt x="419645" y="3331136"/>
                  <a:pt x="416485" y="3077311"/>
                </a:cubicBezTo>
                <a:cubicBezTo>
                  <a:pt x="412894" y="2772206"/>
                  <a:pt x="39413" y="2711086"/>
                  <a:pt x="2855" y="2363246"/>
                </a:cubicBezTo>
                <a:cubicBezTo>
                  <a:pt x="-20990" y="2136357"/>
                  <a:pt x="106640" y="1864649"/>
                  <a:pt x="308319" y="1738959"/>
                </a:cubicBezTo>
                <a:cubicBezTo>
                  <a:pt x="680004" y="1507042"/>
                  <a:pt x="1099021" y="1898408"/>
                  <a:pt x="1384015" y="1665772"/>
                </a:cubicBezTo>
                <a:cubicBezTo>
                  <a:pt x="1554236" y="1526793"/>
                  <a:pt x="1581960" y="1242948"/>
                  <a:pt x="1548849" y="1064181"/>
                </a:cubicBezTo>
                <a:cubicBezTo>
                  <a:pt x="1485717" y="723810"/>
                  <a:pt x="1206612" y="668075"/>
                  <a:pt x="1216954" y="408794"/>
                </a:cubicBezTo>
                <a:cubicBezTo>
                  <a:pt x="1222664" y="264268"/>
                  <a:pt x="1316043" y="114328"/>
                  <a:pt x="1447763" y="29453"/>
                </a:cubicBezTo>
                <a:close/>
              </a:path>
            </a:pathLst>
          </a:cu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D1C5E8-6A4A-1341-ABF0-72CDA9E46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78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A3B37B3-279D-49A2-83A4-200BE9B81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8D6A9045-ABE1-4B52-97C4-7B9D5F3E8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0290" y="0"/>
            <a:ext cx="5531710" cy="6858000"/>
          </a:xfrm>
          <a:custGeom>
            <a:avLst/>
            <a:gdLst>
              <a:gd name="connsiteX0" fmla="*/ 615190 w 5531710"/>
              <a:gd name="connsiteY0" fmla="*/ 3536635 h 6858000"/>
              <a:gd name="connsiteX1" fmla="*/ 1124778 w 5531710"/>
              <a:gd name="connsiteY1" fmla="*/ 4046223 h 6858000"/>
              <a:gd name="connsiteX2" fmla="*/ 615190 w 5531710"/>
              <a:gd name="connsiteY2" fmla="*/ 4555811 h 6858000"/>
              <a:gd name="connsiteX3" fmla="*/ 105603 w 5531710"/>
              <a:gd name="connsiteY3" fmla="*/ 4046223 h 6858000"/>
              <a:gd name="connsiteX4" fmla="*/ 615190 w 5531710"/>
              <a:gd name="connsiteY4" fmla="*/ 3536635 h 6858000"/>
              <a:gd name="connsiteX5" fmla="*/ 1497780 w 5531710"/>
              <a:gd name="connsiteY5" fmla="*/ 0 h 6858000"/>
              <a:gd name="connsiteX6" fmla="*/ 1997377 w 5531710"/>
              <a:gd name="connsiteY6" fmla="*/ 0 h 6858000"/>
              <a:gd name="connsiteX7" fmla="*/ 5164844 w 5531710"/>
              <a:gd name="connsiteY7" fmla="*/ 0 h 6858000"/>
              <a:gd name="connsiteX8" fmla="*/ 5531710 w 5531710"/>
              <a:gd name="connsiteY8" fmla="*/ 0 h 6858000"/>
              <a:gd name="connsiteX9" fmla="*/ 5531710 w 5531710"/>
              <a:gd name="connsiteY9" fmla="*/ 6858000 h 6858000"/>
              <a:gd name="connsiteX10" fmla="*/ 1997377 w 5531710"/>
              <a:gd name="connsiteY10" fmla="*/ 6858000 h 6858000"/>
              <a:gd name="connsiteX11" fmla="*/ 311757 w 5531710"/>
              <a:gd name="connsiteY11" fmla="*/ 6858000 h 6858000"/>
              <a:gd name="connsiteX12" fmla="*/ 314130 w 5531710"/>
              <a:gd name="connsiteY12" fmla="*/ 6707670 h 6858000"/>
              <a:gd name="connsiteX13" fmla="*/ 599702 w 5531710"/>
              <a:gd name="connsiteY13" fmla="*/ 5670858 h 6858000"/>
              <a:gd name="connsiteX14" fmla="*/ 1211433 w 5531710"/>
              <a:gd name="connsiteY14" fmla="*/ 4641255 h 6858000"/>
              <a:gd name="connsiteX15" fmla="*/ 1053041 w 5531710"/>
              <a:gd name="connsiteY15" fmla="*/ 3164269 h 6858000"/>
              <a:gd name="connsiteX16" fmla="*/ 607048 w 5531710"/>
              <a:gd name="connsiteY16" fmla="*/ 2589405 h 6858000"/>
              <a:gd name="connsiteX17" fmla="*/ 1054915 w 5531710"/>
              <a:gd name="connsiteY17" fmla="*/ 1068099 h 6858000"/>
              <a:gd name="connsiteX18" fmla="*/ 1502877 w 5531710"/>
              <a:gd name="connsiteY18" fmla="*/ 419995 h 6858000"/>
              <a:gd name="connsiteX19" fmla="*/ 1505904 w 5531710"/>
              <a:gd name="connsiteY19" fmla="*/ 184996 h 6858000"/>
              <a:gd name="connsiteX20" fmla="*/ 14543 w 5531710"/>
              <a:gd name="connsiteY20" fmla="*/ 0 h 6858000"/>
              <a:gd name="connsiteX21" fmla="*/ 879351 w 5531710"/>
              <a:gd name="connsiteY21" fmla="*/ 0 h 6858000"/>
              <a:gd name="connsiteX22" fmla="*/ 892053 w 5531710"/>
              <a:gd name="connsiteY22" fmla="*/ 78052 h 6858000"/>
              <a:gd name="connsiteX23" fmla="*/ 561940 w 5531710"/>
              <a:gd name="connsiteY23" fmla="*/ 535443 h 6858000"/>
              <a:gd name="connsiteX24" fmla="*/ 15320 w 5531710"/>
              <a:gd name="connsiteY24" fmla="*/ 219852 h 6858000"/>
              <a:gd name="connsiteX25" fmla="*/ 4234 w 5531710"/>
              <a:gd name="connsiteY25" fmla="*/ 4296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531710" h="6858000">
                <a:moveTo>
                  <a:pt x="615190" y="3536635"/>
                </a:moveTo>
                <a:cubicBezTo>
                  <a:pt x="896628" y="3536635"/>
                  <a:pt x="1124778" y="3764785"/>
                  <a:pt x="1124778" y="4046223"/>
                </a:cubicBezTo>
                <a:cubicBezTo>
                  <a:pt x="1124778" y="4327661"/>
                  <a:pt x="896628" y="4555811"/>
                  <a:pt x="615190" y="4555811"/>
                </a:cubicBezTo>
                <a:cubicBezTo>
                  <a:pt x="333753" y="4555811"/>
                  <a:pt x="105603" y="4327661"/>
                  <a:pt x="105603" y="4046223"/>
                </a:cubicBezTo>
                <a:cubicBezTo>
                  <a:pt x="105603" y="3764785"/>
                  <a:pt x="333753" y="3536635"/>
                  <a:pt x="615190" y="3536635"/>
                </a:cubicBezTo>
                <a:close/>
                <a:moveTo>
                  <a:pt x="1497780" y="0"/>
                </a:moveTo>
                <a:lnTo>
                  <a:pt x="1997377" y="0"/>
                </a:lnTo>
                <a:lnTo>
                  <a:pt x="5164844" y="0"/>
                </a:lnTo>
                <a:lnTo>
                  <a:pt x="5531710" y="0"/>
                </a:lnTo>
                <a:lnTo>
                  <a:pt x="5531710" y="6858000"/>
                </a:lnTo>
                <a:lnTo>
                  <a:pt x="1997377" y="6858000"/>
                </a:lnTo>
                <a:lnTo>
                  <a:pt x="311757" y="6858000"/>
                </a:lnTo>
                <a:lnTo>
                  <a:pt x="314130" y="6707670"/>
                </a:lnTo>
                <a:cubicBezTo>
                  <a:pt x="335132" y="6366409"/>
                  <a:pt x="433652" y="6019042"/>
                  <a:pt x="599702" y="5670858"/>
                </a:cubicBezTo>
                <a:cubicBezTo>
                  <a:pt x="770257" y="5311556"/>
                  <a:pt x="1010813" y="4986832"/>
                  <a:pt x="1211433" y="4641255"/>
                </a:cubicBezTo>
                <a:cubicBezTo>
                  <a:pt x="1493036" y="4154456"/>
                  <a:pt x="1511835" y="3622744"/>
                  <a:pt x="1053041" y="3164269"/>
                </a:cubicBezTo>
                <a:cubicBezTo>
                  <a:pt x="881977" y="2993264"/>
                  <a:pt x="700423" y="2805523"/>
                  <a:pt x="607048" y="2589405"/>
                </a:cubicBezTo>
                <a:cubicBezTo>
                  <a:pt x="366280" y="2032158"/>
                  <a:pt x="541125" y="1508061"/>
                  <a:pt x="1054915" y="1068099"/>
                </a:cubicBezTo>
                <a:cubicBezTo>
                  <a:pt x="1261027" y="891535"/>
                  <a:pt x="1489688" y="709488"/>
                  <a:pt x="1502877" y="419995"/>
                </a:cubicBezTo>
                <a:cubicBezTo>
                  <a:pt x="1506389" y="341910"/>
                  <a:pt x="1507262" y="263520"/>
                  <a:pt x="1505904" y="184996"/>
                </a:cubicBezTo>
                <a:close/>
                <a:moveTo>
                  <a:pt x="14543" y="0"/>
                </a:moveTo>
                <a:lnTo>
                  <a:pt x="879351" y="0"/>
                </a:lnTo>
                <a:lnTo>
                  <a:pt x="892053" y="78052"/>
                </a:lnTo>
                <a:cubicBezTo>
                  <a:pt x="904492" y="285271"/>
                  <a:pt x="770271" y="479621"/>
                  <a:pt x="561940" y="535443"/>
                </a:cubicBezTo>
                <a:cubicBezTo>
                  <a:pt x="323846" y="599240"/>
                  <a:pt x="79116" y="457945"/>
                  <a:pt x="15320" y="219852"/>
                </a:cubicBezTo>
                <a:cubicBezTo>
                  <a:pt x="-630" y="160329"/>
                  <a:pt x="-3761" y="100391"/>
                  <a:pt x="4234" y="429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2CA31FD-E253-032F-B993-1B738646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552782"/>
            <a:ext cx="4769671" cy="2325590"/>
          </a:xfrm>
        </p:spPr>
        <p:txBody>
          <a:bodyPr>
            <a:normAutofit/>
          </a:bodyPr>
          <a:lstStyle/>
          <a:p>
            <a:r>
              <a:rPr lang="fr-FR" dirty="0"/>
              <a:t>Technologies utilisées :</a:t>
            </a:r>
          </a:p>
        </p:txBody>
      </p:sp>
      <p:pic>
        <p:nvPicPr>
          <p:cNvPr id="46" name="Espace réservé du contenu 45" descr="Une image contenant Graphique, logo, cercle, Police&#10;&#10;Description générée automatiquement">
            <a:extLst>
              <a:ext uri="{FF2B5EF4-FFF2-40B4-BE49-F238E27FC236}">
                <a16:creationId xmlns:a16="http://schemas.microsoft.com/office/drawing/2014/main" id="{8EDCD400-F2AF-B741-B401-BD8A1898D3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450" y="280609"/>
            <a:ext cx="1237959" cy="1237959"/>
          </a:xfrm>
        </p:spPr>
      </p:pic>
      <p:pic>
        <p:nvPicPr>
          <p:cNvPr id="26" name="Image 25" descr="Une image contenant plante, plante d’intérieur, Plante terrestre, fleur&#10;&#10;Description générée automatiquement">
            <a:extLst>
              <a:ext uri="{FF2B5EF4-FFF2-40B4-BE49-F238E27FC236}">
                <a16:creationId xmlns:a16="http://schemas.microsoft.com/office/drawing/2014/main" id="{372315FD-15B8-0105-4E02-28F51078AC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8479" y="1799179"/>
            <a:ext cx="904840" cy="1365797"/>
          </a:xfrm>
          <a:prstGeom prst="rect">
            <a:avLst/>
          </a:prstGeom>
        </p:spPr>
      </p:pic>
      <p:pic>
        <p:nvPicPr>
          <p:cNvPr id="24" name="Image 23" descr="Une image contenant Graphique, Police, symbole, logo&#10;&#10;Description générée automatiquement">
            <a:extLst>
              <a:ext uri="{FF2B5EF4-FFF2-40B4-BE49-F238E27FC236}">
                <a16:creationId xmlns:a16="http://schemas.microsoft.com/office/drawing/2014/main" id="{2911CEE3-28F6-E8AD-D237-36AFA29D96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668" y="4822659"/>
            <a:ext cx="1134135" cy="1365797"/>
          </a:xfrm>
          <a:prstGeom prst="rect">
            <a:avLst/>
          </a:prstGeom>
        </p:spPr>
      </p:pic>
      <p:pic>
        <p:nvPicPr>
          <p:cNvPr id="6" name="Espace réservé du contenu 5" descr="Une image contenant clipart, cercle, dessin humoristique, Graphique&#10;&#10;Description générée automatiquement">
            <a:extLst>
              <a:ext uri="{FF2B5EF4-FFF2-40B4-BE49-F238E27FC236}">
                <a16:creationId xmlns:a16="http://schemas.microsoft.com/office/drawing/2014/main" id="{940F5622-41B7-19E0-40D7-B6A42C660D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8000" y="3310919"/>
            <a:ext cx="1365797" cy="1365797"/>
          </a:xfrm>
          <a:prstGeom prst="rect">
            <a:avLst/>
          </a:prstGeom>
        </p:spPr>
      </p:pic>
      <p:pic>
        <p:nvPicPr>
          <p:cNvPr id="22" name="Image 21" descr="Une image contenant Graphique, graphisme, symbole, Police&#10;&#10;Description générée automatiquement">
            <a:extLst>
              <a:ext uri="{FF2B5EF4-FFF2-40B4-BE49-F238E27FC236}">
                <a16:creationId xmlns:a16="http://schemas.microsoft.com/office/drawing/2014/main" id="{10775ED6-8280-3FCD-5B82-439CE64E58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216691"/>
            <a:ext cx="1712598" cy="1365797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0809F58-BA26-DFED-B2DE-9F5409C98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48" name="Image 47" descr="Une image contenant Graphique, Caractère coloré, symbole, créativité&#10;&#10;Description générée automatiquement">
            <a:extLst>
              <a:ext uri="{FF2B5EF4-FFF2-40B4-BE49-F238E27FC236}">
                <a16:creationId xmlns:a16="http://schemas.microsoft.com/office/drawing/2014/main" id="{F50CC10B-E7B8-2A51-8F37-9E9909A5FE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179" y="1700368"/>
            <a:ext cx="1428750" cy="1428750"/>
          </a:xfrm>
          <a:prstGeom prst="rect">
            <a:avLst/>
          </a:prstGeom>
        </p:spPr>
      </p:pic>
      <p:pic>
        <p:nvPicPr>
          <p:cNvPr id="52" name="Image 51" descr="Une image contenant Graphique, Caractère coloré, graphisme, capture d’écran&#10;&#10;Description générée automatiquement">
            <a:extLst>
              <a:ext uri="{FF2B5EF4-FFF2-40B4-BE49-F238E27FC236}">
                <a16:creationId xmlns:a16="http://schemas.microsoft.com/office/drawing/2014/main" id="{8A685040-0891-53B6-F7FD-D297ED27A37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638" y="3310919"/>
            <a:ext cx="1648880" cy="1428751"/>
          </a:xfrm>
          <a:prstGeom prst="rect">
            <a:avLst/>
          </a:prstGeom>
        </p:spPr>
      </p:pic>
      <p:pic>
        <p:nvPicPr>
          <p:cNvPr id="55" name="Image 54" descr="Une image contenant Symétrie, carré, motif, Rectangle&#10;&#10;Description générée automatiquement">
            <a:extLst>
              <a:ext uri="{FF2B5EF4-FFF2-40B4-BE49-F238E27FC236}">
                <a16:creationId xmlns:a16="http://schemas.microsoft.com/office/drawing/2014/main" id="{1EE23FCA-DCA2-0A41-E614-899DCE2A6CD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177" y="4739670"/>
            <a:ext cx="1447801" cy="163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84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E20617-5A38-4FAF-8FE0-B4C6A95F1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1E23747-C918-4EC5-811F-876AFAD74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8177" y="0"/>
            <a:ext cx="7360775" cy="6858000"/>
          </a:xfrm>
          <a:custGeom>
            <a:avLst/>
            <a:gdLst>
              <a:gd name="connsiteX0" fmla="*/ 615190 w 7360775"/>
              <a:gd name="connsiteY0" fmla="*/ 3536635 h 6858000"/>
              <a:gd name="connsiteX1" fmla="*/ 1124778 w 7360775"/>
              <a:gd name="connsiteY1" fmla="*/ 4046223 h 6858000"/>
              <a:gd name="connsiteX2" fmla="*/ 615190 w 7360775"/>
              <a:gd name="connsiteY2" fmla="*/ 4555811 h 6858000"/>
              <a:gd name="connsiteX3" fmla="*/ 105602 w 7360775"/>
              <a:gd name="connsiteY3" fmla="*/ 4046223 h 6858000"/>
              <a:gd name="connsiteX4" fmla="*/ 615190 w 7360775"/>
              <a:gd name="connsiteY4" fmla="*/ 3536635 h 6858000"/>
              <a:gd name="connsiteX5" fmla="*/ 1497780 w 7360775"/>
              <a:gd name="connsiteY5" fmla="*/ 0 h 6858000"/>
              <a:gd name="connsiteX6" fmla="*/ 1997377 w 7360775"/>
              <a:gd name="connsiteY6" fmla="*/ 0 h 6858000"/>
              <a:gd name="connsiteX7" fmla="*/ 5164844 w 7360775"/>
              <a:gd name="connsiteY7" fmla="*/ 0 h 6858000"/>
              <a:gd name="connsiteX8" fmla="*/ 5726653 w 7360775"/>
              <a:gd name="connsiteY8" fmla="*/ 0 h 6858000"/>
              <a:gd name="connsiteX9" fmla="*/ 7360775 w 7360775"/>
              <a:gd name="connsiteY9" fmla="*/ 0 h 6858000"/>
              <a:gd name="connsiteX10" fmla="*/ 7360775 w 7360775"/>
              <a:gd name="connsiteY10" fmla="*/ 6858000 h 6858000"/>
              <a:gd name="connsiteX11" fmla="*/ 5726653 w 7360775"/>
              <a:gd name="connsiteY11" fmla="*/ 6858000 h 6858000"/>
              <a:gd name="connsiteX12" fmla="*/ 1997377 w 7360775"/>
              <a:gd name="connsiteY12" fmla="*/ 6858000 h 6858000"/>
              <a:gd name="connsiteX13" fmla="*/ 311757 w 7360775"/>
              <a:gd name="connsiteY13" fmla="*/ 6858000 h 6858000"/>
              <a:gd name="connsiteX14" fmla="*/ 314130 w 7360775"/>
              <a:gd name="connsiteY14" fmla="*/ 6707670 h 6858000"/>
              <a:gd name="connsiteX15" fmla="*/ 599702 w 7360775"/>
              <a:gd name="connsiteY15" fmla="*/ 5670858 h 6858000"/>
              <a:gd name="connsiteX16" fmla="*/ 1211433 w 7360775"/>
              <a:gd name="connsiteY16" fmla="*/ 4641255 h 6858000"/>
              <a:gd name="connsiteX17" fmla="*/ 1053041 w 7360775"/>
              <a:gd name="connsiteY17" fmla="*/ 3164269 h 6858000"/>
              <a:gd name="connsiteX18" fmla="*/ 607048 w 7360775"/>
              <a:gd name="connsiteY18" fmla="*/ 2589405 h 6858000"/>
              <a:gd name="connsiteX19" fmla="*/ 1054915 w 7360775"/>
              <a:gd name="connsiteY19" fmla="*/ 1068099 h 6858000"/>
              <a:gd name="connsiteX20" fmla="*/ 1502877 w 7360775"/>
              <a:gd name="connsiteY20" fmla="*/ 419995 h 6858000"/>
              <a:gd name="connsiteX21" fmla="*/ 1505904 w 7360775"/>
              <a:gd name="connsiteY21" fmla="*/ 184996 h 6858000"/>
              <a:gd name="connsiteX22" fmla="*/ 14543 w 7360775"/>
              <a:gd name="connsiteY22" fmla="*/ 0 h 6858000"/>
              <a:gd name="connsiteX23" fmla="*/ 879351 w 7360775"/>
              <a:gd name="connsiteY23" fmla="*/ 0 h 6858000"/>
              <a:gd name="connsiteX24" fmla="*/ 892053 w 7360775"/>
              <a:gd name="connsiteY24" fmla="*/ 78052 h 6858000"/>
              <a:gd name="connsiteX25" fmla="*/ 561940 w 7360775"/>
              <a:gd name="connsiteY25" fmla="*/ 535443 h 6858000"/>
              <a:gd name="connsiteX26" fmla="*/ 15319 w 7360775"/>
              <a:gd name="connsiteY26" fmla="*/ 219852 h 6858000"/>
              <a:gd name="connsiteX27" fmla="*/ 4234 w 7360775"/>
              <a:gd name="connsiteY27" fmla="*/ 4296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60775" h="6858000">
                <a:moveTo>
                  <a:pt x="615190" y="3536635"/>
                </a:moveTo>
                <a:cubicBezTo>
                  <a:pt x="896628" y="3536635"/>
                  <a:pt x="1124778" y="3764785"/>
                  <a:pt x="1124778" y="4046223"/>
                </a:cubicBezTo>
                <a:cubicBezTo>
                  <a:pt x="1124778" y="4327661"/>
                  <a:pt x="896628" y="4555811"/>
                  <a:pt x="615190" y="4555811"/>
                </a:cubicBezTo>
                <a:cubicBezTo>
                  <a:pt x="333752" y="4555811"/>
                  <a:pt x="105602" y="4327661"/>
                  <a:pt x="105602" y="4046223"/>
                </a:cubicBezTo>
                <a:cubicBezTo>
                  <a:pt x="105602" y="3764785"/>
                  <a:pt x="333752" y="3536635"/>
                  <a:pt x="615190" y="3536635"/>
                </a:cubicBezTo>
                <a:close/>
                <a:moveTo>
                  <a:pt x="1497780" y="0"/>
                </a:moveTo>
                <a:lnTo>
                  <a:pt x="1997377" y="0"/>
                </a:lnTo>
                <a:lnTo>
                  <a:pt x="5164844" y="0"/>
                </a:lnTo>
                <a:lnTo>
                  <a:pt x="5726653" y="0"/>
                </a:lnTo>
                <a:lnTo>
                  <a:pt x="7360775" y="0"/>
                </a:lnTo>
                <a:lnTo>
                  <a:pt x="7360775" y="6858000"/>
                </a:lnTo>
                <a:lnTo>
                  <a:pt x="5726653" y="6858000"/>
                </a:lnTo>
                <a:lnTo>
                  <a:pt x="1997377" y="6858000"/>
                </a:lnTo>
                <a:lnTo>
                  <a:pt x="311757" y="6858000"/>
                </a:lnTo>
                <a:lnTo>
                  <a:pt x="314130" y="6707670"/>
                </a:lnTo>
                <a:cubicBezTo>
                  <a:pt x="335132" y="6366409"/>
                  <a:pt x="433651" y="6019042"/>
                  <a:pt x="599702" y="5670858"/>
                </a:cubicBezTo>
                <a:cubicBezTo>
                  <a:pt x="770257" y="5311556"/>
                  <a:pt x="1010813" y="4986832"/>
                  <a:pt x="1211433" y="4641255"/>
                </a:cubicBezTo>
                <a:cubicBezTo>
                  <a:pt x="1493036" y="4154456"/>
                  <a:pt x="1511835" y="3622744"/>
                  <a:pt x="1053041" y="3164269"/>
                </a:cubicBezTo>
                <a:cubicBezTo>
                  <a:pt x="881977" y="2993264"/>
                  <a:pt x="700422" y="2805523"/>
                  <a:pt x="607048" y="2589405"/>
                </a:cubicBezTo>
                <a:cubicBezTo>
                  <a:pt x="366279" y="2032158"/>
                  <a:pt x="541125" y="1508061"/>
                  <a:pt x="1054915" y="1068099"/>
                </a:cubicBezTo>
                <a:cubicBezTo>
                  <a:pt x="1261027" y="891535"/>
                  <a:pt x="1489688" y="709488"/>
                  <a:pt x="1502877" y="419995"/>
                </a:cubicBezTo>
                <a:cubicBezTo>
                  <a:pt x="1506389" y="341910"/>
                  <a:pt x="1507262" y="263520"/>
                  <a:pt x="1505904" y="184996"/>
                </a:cubicBezTo>
                <a:close/>
                <a:moveTo>
                  <a:pt x="14543" y="0"/>
                </a:moveTo>
                <a:lnTo>
                  <a:pt x="879351" y="0"/>
                </a:lnTo>
                <a:lnTo>
                  <a:pt x="892053" y="78052"/>
                </a:lnTo>
                <a:cubicBezTo>
                  <a:pt x="904492" y="285271"/>
                  <a:pt x="770271" y="479621"/>
                  <a:pt x="561940" y="535443"/>
                </a:cubicBezTo>
                <a:cubicBezTo>
                  <a:pt x="323846" y="599240"/>
                  <a:pt x="79116" y="457945"/>
                  <a:pt x="15319" y="219852"/>
                </a:cubicBezTo>
                <a:cubicBezTo>
                  <a:pt x="-631" y="160329"/>
                  <a:pt x="-3762" y="100391"/>
                  <a:pt x="4234" y="429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3809B86-7015-AC49-8BB5-F80F8CC34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552782"/>
            <a:ext cx="4769671" cy="2325590"/>
          </a:xfrm>
        </p:spPr>
        <p:txBody>
          <a:bodyPr>
            <a:normAutofit/>
          </a:bodyPr>
          <a:lstStyle/>
          <a:p>
            <a:r>
              <a:rPr lang="fr-FR" dirty="0"/>
              <a:t>Deux sites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16D842-D88F-44FE-9F98-A2DCC44D9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97" y="3241193"/>
            <a:ext cx="4769671" cy="2325590"/>
          </a:xfrm>
        </p:spPr>
        <p:txBody>
          <a:bodyPr anchor="t">
            <a:normAutofit/>
          </a:bodyPr>
          <a:lstStyle/>
          <a:p>
            <a:r>
              <a:rPr lang="fr-FR" dirty="0"/>
              <a:t>- Pourquoi ?</a:t>
            </a:r>
          </a:p>
          <a:p>
            <a:r>
              <a:rPr lang="fr-FR" dirty="0"/>
              <a:t>- Solution</a:t>
            </a:r>
          </a:p>
        </p:txBody>
      </p:sp>
      <p:pic>
        <p:nvPicPr>
          <p:cNvPr id="8" name="Image 7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E674506F-A5E9-9BF4-A5F5-6D5B64166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386" y="3296903"/>
            <a:ext cx="5255406" cy="2785365"/>
          </a:xfrm>
          <a:prstGeom prst="rect">
            <a:avLst/>
          </a:prstGeom>
        </p:spPr>
      </p:pic>
      <p:pic>
        <p:nvPicPr>
          <p:cNvPr id="6" name="Image 5" descr="Une image contenant texte, Snack, produits de boulangerie, Restauration rapide&#10;&#10;Description générée automatiquement">
            <a:extLst>
              <a:ext uri="{FF2B5EF4-FFF2-40B4-BE49-F238E27FC236}">
                <a16:creationId xmlns:a16="http://schemas.microsoft.com/office/drawing/2014/main" id="{1B07FE5C-42A6-1E70-C12C-BE556EE089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385" y="552782"/>
            <a:ext cx="5255407" cy="2470040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63E77E1-3178-49BB-AE05-3CA500017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354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5A0C7ED-271C-7759-59E9-7FC98F5E2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297329"/>
            <a:ext cx="5934075" cy="1922496"/>
          </a:xfrm>
        </p:spPr>
        <p:txBody>
          <a:bodyPr anchor="ctr">
            <a:normAutofit/>
          </a:bodyPr>
          <a:lstStyle/>
          <a:p>
            <a:r>
              <a:rPr lang="fr-FR" dirty="0" err="1"/>
              <a:t>Figma</a:t>
            </a:r>
            <a:endParaRPr lang="fr-FR" dirty="0"/>
          </a:p>
        </p:txBody>
      </p:sp>
      <p:pic>
        <p:nvPicPr>
          <p:cNvPr id="6" name="Espace réservé du contenu 5" descr="Une image contenant diagramme, texte, ligne, Rectangle&#10;&#10;Description générée automatiquement">
            <a:extLst>
              <a:ext uri="{FF2B5EF4-FFF2-40B4-BE49-F238E27FC236}">
                <a16:creationId xmlns:a16="http://schemas.microsoft.com/office/drawing/2014/main" id="{ACB61636-CA5A-A1BE-A3B9-E55758FC90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3"/>
          <a:stretch/>
        </p:blipFill>
        <p:spPr>
          <a:xfrm>
            <a:off x="20" y="1"/>
            <a:ext cx="12191980" cy="4160803"/>
          </a:xfrm>
          <a:custGeom>
            <a:avLst/>
            <a:gdLst/>
            <a:ahLst/>
            <a:cxnLst/>
            <a:rect l="l" t="t" r="r" b="b"/>
            <a:pathLst>
              <a:path w="12192000" h="4717301">
                <a:moveTo>
                  <a:pt x="8930642" y="4273734"/>
                </a:moveTo>
                <a:cubicBezTo>
                  <a:pt x="9016941" y="4268381"/>
                  <a:pt x="9102130" y="4314070"/>
                  <a:pt x="9143134" y="4396362"/>
                </a:cubicBezTo>
                <a:cubicBezTo>
                  <a:pt x="9197806" y="4506087"/>
                  <a:pt x="9153221" y="4639333"/>
                  <a:pt x="9043549" y="4693978"/>
                </a:cubicBezTo>
                <a:cubicBezTo>
                  <a:pt x="8933879" y="4748622"/>
                  <a:pt x="8800655" y="4703973"/>
                  <a:pt x="8745984" y="4594249"/>
                </a:cubicBezTo>
                <a:cubicBezTo>
                  <a:pt x="8691311" y="4484525"/>
                  <a:pt x="8735897" y="4351279"/>
                  <a:pt x="8845568" y="4296634"/>
                </a:cubicBezTo>
                <a:cubicBezTo>
                  <a:pt x="8872986" y="4282973"/>
                  <a:pt x="8901875" y="4275517"/>
                  <a:pt x="8930642" y="4273734"/>
                </a:cubicBezTo>
                <a:close/>
                <a:moveTo>
                  <a:pt x="9842642" y="3718743"/>
                </a:moveTo>
                <a:cubicBezTo>
                  <a:pt x="10017101" y="3707923"/>
                  <a:pt x="10189318" y="3800286"/>
                  <a:pt x="10272210" y="3966645"/>
                </a:cubicBezTo>
                <a:cubicBezTo>
                  <a:pt x="10382732" y="4188458"/>
                  <a:pt x="10292600" y="4457825"/>
                  <a:pt x="10070896" y="4568292"/>
                </a:cubicBezTo>
                <a:cubicBezTo>
                  <a:pt x="9849191" y="4678760"/>
                  <a:pt x="9579867" y="4588498"/>
                  <a:pt x="9469346" y="4366686"/>
                </a:cubicBezTo>
                <a:cubicBezTo>
                  <a:pt x="9358824" y="4144873"/>
                  <a:pt x="9448956" y="3875506"/>
                  <a:pt x="9670660" y="3765038"/>
                </a:cubicBezTo>
                <a:cubicBezTo>
                  <a:pt x="9726087" y="3737421"/>
                  <a:pt x="9784490" y="3722349"/>
                  <a:pt x="9842642" y="37187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369891"/>
                </a:lnTo>
                <a:lnTo>
                  <a:pt x="12124015" y="3410713"/>
                </a:lnTo>
                <a:cubicBezTo>
                  <a:pt x="11792041" y="3581538"/>
                  <a:pt x="11443617" y="3577252"/>
                  <a:pt x="11077457" y="3501725"/>
                </a:cubicBezTo>
                <a:cubicBezTo>
                  <a:pt x="10679189" y="3419860"/>
                  <a:pt x="10271734" y="3358281"/>
                  <a:pt x="9867246" y="3351592"/>
                </a:cubicBezTo>
                <a:cubicBezTo>
                  <a:pt x="9492336" y="3345611"/>
                  <a:pt x="9239136" y="3626329"/>
                  <a:pt x="8994802" y="3878378"/>
                </a:cubicBezTo>
                <a:cubicBezTo>
                  <a:pt x="8385954" y="4506678"/>
                  <a:pt x="7695268" y="4690742"/>
                  <a:pt x="6994655" y="4335637"/>
                </a:cubicBezTo>
                <a:cubicBezTo>
                  <a:pt x="6722938" y="4197922"/>
                  <a:pt x="6494843" y="3948626"/>
                  <a:pt x="6287534" y="3714199"/>
                </a:cubicBezTo>
                <a:cubicBezTo>
                  <a:pt x="5731733" y="3085491"/>
                  <a:pt x="5043559" y="3067499"/>
                  <a:pt x="4392596" y="3392344"/>
                </a:cubicBezTo>
                <a:cubicBezTo>
                  <a:pt x="3930423" y="3623867"/>
                  <a:pt x="3492022" y="3908604"/>
                  <a:pt x="3014500" y="4100222"/>
                </a:cubicBezTo>
                <a:cubicBezTo>
                  <a:pt x="1977820" y="4518409"/>
                  <a:pt x="973242" y="4499486"/>
                  <a:pt x="86414" y="3903305"/>
                </a:cubicBezTo>
                <a:lnTo>
                  <a:pt x="0" y="3840566"/>
                </a:lnTo>
                <a:close/>
              </a:path>
            </a:pathLst>
          </a:cu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FCCEC15-E404-BCE7-081E-34A324803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2404" y="4297329"/>
            <a:ext cx="4669996" cy="1922496"/>
          </a:xfrm>
        </p:spPr>
        <p:txBody>
          <a:bodyPr anchor="ctr">
            <a:normAutofit/>
          </a:bodyPr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513069C-CB58-154E-BD6C-6D4B1CC52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3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E20617-5A38-4FAF-8FE0-B4C6A95F1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1E23747-C918-4EC5-811F-876AFAD74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8177" y="0"/>
            <a:ext cx="7360775" cy="6858000"/>
          </a:xfrm>
          <a:custGeom>
            <a:avLst/>
            <a:gdLst>
              <a:gd name="connsiteX0" fmla="*/ 615190 w 7360775"/>
              <a:gd name="connsiteY0" fmla="*/ 3536635 h 6858000"/>
              <a:gd name="connsiteX1" fmla="*/ 1124778 w 7360775"/>
              <a:gd name="connsiteY1" fmla="*/ 4046223 h 6858000"/>
              <a:gd name="connsiteX2" fmla="*/ 615190 w 7360775"/>
              <a:gd name="connsiteY2" fmla="*/ 4555811 h 6858000"/>
              <a:gd name="connsiteX3" fmla="*/ 105602 w 7360775"/>
              <a:gd name="connsiteY3" fmla="*/ 4046223 h 6858000"/>
              <a:gd name="connsiteX4" fmla="*/ 615190 w 7360775"/>
              <a:gd name="connsiteY4" fmla="*/ 3536635 h 6858000"/>
              <a:gd name="connsiteX5" fmla="*/ 1497780 w 7360775"/>
              <a:gd name="connsiteY5" fmla="*/ 0 h 6858000"/>
              <a:gd name="connsiteX6" fmla="*/ 1997377 w 7360775"/>
              <a:gd name="connsiteY6" fmla="*/ 0 h 6858000"/>
              <a:gd name="connsiteX7" fmla="*/ 5164844 w 7360775"/>
              <a:gd name="connsiteY7" fmla="*/ 0 h 6858000"/>
              <a:gd name="connsiteX8" fmla="*/ 5726653 w 7360775"/>
              <a:gd name="connsiteY8" fmla="*/ 0 h 6858000"/>
              <a:gd name="connsiteX9" fmla="*/ 7360775 w 7360775"/>
              <a:gd name="connsiteY9" fmla="*/ 0 h 6858000"/>
              <a:gd name="connsiteX10" fmla="*/ 7360775 w 7360775"/>
              <a:gd name="connsiteY10" fmla="*/ 6858000 h 6858000"/>
              <a:gd name="connsiteX11" fmla="*/ 5726653 w 7360775"/>
              <a:gd name="connsiteY11" fmla="*/ 6858000 h 6858000"/>
              <a:gd name="connsiteX12" fmla="*/ 1997377 w 7360775"/>
              <a:gd name="connsiteY12" fmla="*/ 6858000 h 6858000"/>
              <a:gd name="connsiteX13" fmla="*/ 311757 w 7360775"/>
              <a:gd name="connsiteY13" fmla="*/ 6858000 h 6858000"/>
              <a:gd name="connsiteX14" fmla="*/ 314130 w 7360775"/>
              <a:gd name="connsiteY14" fmla="*/ 6707670 h 6858000"/>
              <a:gd name="connsiteX15" fmla="*/ 599702 w 7360775"/>
              <a:gd name="connsiteY15" fmla="*/ 5670858 h 6858000"/>
              <a:gd name="connsiteX16" fmla="*/ 1211433 w 7360775"/>
              <a:gd name="connsiteY16" fmla="*/ 4641255 h 6858000"/>
              <a:gd name="connsiteX17" fmla="*/ 1053041 w 7360775"/>
              <a:gd name="connsiteY17" fmla="*/ 3164269 h 6858000"/>
              <a:gd name="connsiteX18" fmla="*/ 607048 w 7360775"/>
              <a:gd name="connsiteY18" fmla="*/ 2589405 h 6858000"/>
              <a:gd name="connsiteX19" fmla="*/ 1054915 w 7360775"/>
              <a:gd name="connsiteY19" fmla="*/ 1068099 h 6858000"/>
              <a:gd name="connsiteX20" fmla="*/ 1502877 w 7360775"/>
              <a:gd name="connsiteY20" fmla="*/ 419995 h 6858000"/>
              <a:gd name="connsiteX21" fmla="*/ 1505904 w 7360775"/>
              <a:gd name="connsiteY21" fmla="*/ 184996 h 6858000"/>
              <a:gd name="connsiteX22" fmla="*/ 14543 w 7360775"/>
              <a:gd name="connsiteY22" fmla="*/ 0 h 6858000"/>
              <a:gd name="connsiteX23" fmla="*/ 879351 w 7360775"/>
              <a:gd name="connsiteY23" fmla="*/ 0 h 6858000"/>
              <a:gd name="connsiteX24" fmla="*/ 892053 w 7360775"/>
              <a:gd name="connsiteY24" fmla="*/ 78052 h 6858000"/>
              <a:gd name="connsiteX25" fmla="*/ 561940 w 7360775"/>
              <a:gd name="connsiteY25" fmla="*/ 535443 h 6858000"/>
              <a:gd name="connsiteX26" fmla="*/ 15319 w 7360775"/>
              <a:gd name="connsiteY26" fmla="*/ 219852 h 6858000"/>
              <a:gd name="connsiteX27" fmla="*/ 4234 w 7360775"/>
              <a:gd name="connsiteY27" fmla="*/ 4296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60775" h="6858000">
                <a:moveTo>
                  <a:pt x="615190" y="3536635"/>
                </a:moveTo>
                <a:cubicBezTo>
                  <a:pt x="896628" y="3536635"/>
                  <a:pt x="1124778" y="3764785"/>
                  <a:pt x="1124778" y="4046223"/>
                </a:cubicBezTo>
                <a:cubicBezTo>
                  <a:pt x="1124778" y="4327661"/>
                  <a:pt x="896628" y="4555811"/>
                  <a:pt x="615190" y="4555811"/>
                </a:cubicBezTo>
                <a:cubicBezTo>
                  <a:pt x="333752" y="4555811"/>
                  <a:pt x="105602" y="4327661"/>
                  <a:pt x="105602" y="4046223"/>
                </a:cubicBezTo>
                <a:cubicBezTo>
                  <a:pt x="105602" y="3764785"/>
                  <a:pt x="333752" y="3536635"/>
                  <a:pt x="615190" y="3536635"/>
                </a:cubicBezTo>
                <a:close/>
                <a:moveTo>
                  <a:pt x="1497780" y="0"/>
                </a:moveTo>
                <a:lnTo>
                  <a:pt x="1997377" y="0"/>
                </a:lnTo>
                <a:lnTo>
                  <a:pt x="5164844" y="0"/>
                </a:lnTo>
                <a:lnTo>
                  <a:pt x="5726653" y="0"/>
                </a:lnTo>
                <a:lnTo>
                  <a:pt x="7360775" y="0"/>
                </a:lnTo>
                <a:lnTo>
                  <a:pt x="7360775" y="6858000"/>
                </a:lnTo>
                <a:lnTo>
                  <a:pt x="5726653" y="6858000"/>
                </a:lnTo>
                <a:lnTo>
                  <a:pt x="1997377" y="6858000"/>
                </a:lnTo>
                <a:lnTo>
                  <a:pt x="311757" y="6858000"/>
                </a:lnTo>
                <a:lnTo>
                  <a:pt x="314130" y="6707670"/>
                </a:lnTo>
                <a:cubicBezTo>
                  <a:pt x="335132" y="6366409"/>
                  <a:pt x="433651" y="6019042"/>
                  <a:pt x="599702" y="5670858"/>
                </a:cubicBezTo>
                <a:cubicBezTo>
                  <a:pt x="770257" y="5311556"/>
                  <a:pt x="1010813" y="4986832"/>
                  <a:pt x="1211433" y="4641255"/>
                </a:cubicBezTo>
                <a:cubicBezTo>
                  <a:pt x="1493036" y="4154456"/>
                  <a:pt x="1511835" y="3622744"/>
                  <a:pt x="1053041" y="3164269"/>
                </a:cubicBezTo>
                <a:cubicBezTo>
                  <a:pt x="881977" y="2993264"/>
                  <a:pt x="700422" y="2805523"/>
                  <a:pt x="607048" y="2589405"/>
                </a:cubicBezTo>
                <a:cubicBezTo>
                  <a:pt x="366279" y="2032158"/>
                  <a:pt x="541125" y="1508061"/>
                  <a:pt x="1054915" y="1068099"/>
                </a:cubicBezTo>
                <a:cubicBezTo>
                  <a:pt x="1261027" y="891535"/>
                  <a:pt x="1489688" y="709488"/>
                  <a:pt x="1502877" y="419995"/>
                </a:cubicBezTo>
                <a:cubicBezTo>
                  <a:pt x="1506389" y="341910"/>
                  <a:pt x="1507262" y="263520"/>
                  <a:pt x="1505904" y="184996"/>
                </a:cubicBezTo>
                <a:close/>
                <a:moveTo>
                  <a:pt x="14543" y="0"/>
                </a:moveTo>
                <a:lnTo>
                  <a:pt x="879351" y="0"/>
                </a:lnTo>
                <a:lnTo>
                  <a:pt x="892053" y="78052"/>
                </a:lnTo>
                <a:cubicBezTo>
                  <a:pt x="904492" y="285271"/>
                  <a:pt x="770271" y="479621"/>
                  <a:pt x="561940" y="535443"/>
                </a:cubicBezTo>
                <a:cubicBezTo>
                  <a:pt x="323846" y="599240"/>
                  <a:pt x="79116" y="457945"/>
                  <a:pt x="15319" y="219852"/>
                </a:cubicBezTo>
                <a:cubicBezTo>
                  <a:pt x="-631" y="160329"/>
                  <a:pt x="-3762" y="100391"/>
                  <a:pt x="4234" y="429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BA0D135-7DB8-9901-79FA-24EA7D08A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552782"/>
            <a:ext cx="4769671" cy="2325590"/>
          </a:xfrm>
        </p:spPr>
        <p:txBody>
          <a:bodyPr>
            <a:normAutofit/>
          </a:bodyPr>
          <a:lstStyle/>
          <a:p>
            <a:r>
              <a:rPr lang="fr-FR" dirty="0"/>
              <a:t>Design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4FA8AF4-C653-5AEA-733E-48F22C82E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97" y="3241193"/>
            <a:ext cx="4769671" cy="2325590"/>
          </a:xfrm>
        </p:spPr>
        <p:txBody>
          <a:bodyPr anchor="t">
            <a:normAutofit/>
          </a:bodyPr>
          <a:lstStyle/>
          <a:p>
            <a:r>
              <a:rPr lang="en-US" dirty="0"/>
              <a:t>- Responsive</a:t>
            </a:r>
          </a:p>
          <a:p>
            <a:r>
              <a:rPr lang="en-US" dirty="0"/>
              <a:t>- </a:t>
            </a:r>
            <a:r>
              <a:rPr lang="en-US" dirty="0" err="1"/>
              <a:t>Glassmorphism</a:t>
            </a:r>
            <a:endParaRPr lang="en-US" dirty="0"/>
          </a:p>
        </p:txBody>
      </p:sp>
      <p:pic>
        <p:nvPicPr>
          <p:cNvPr id="8" name="Image 7" descr="Une image contenant texte, produits de boulangerie, nourriture, Snack&#10;&#10;Description générée automatiquement">
            <a:extLst>
              <a:ext uri="{FF2B5EF4-FFF2-40B4-BE49-F238E27FC236}">
                <a16:creationId xmlns:a16="http://schemas.microsoft.com/office/drawing/2014/main" id="{1D6E2336-55B2-A103-7DBA-9D39076248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614" y="681777"/>
            <a:ext cx="2607553" cy="5280484"/>
          </a:xfrm>
          <a:prstGeom prst="rect">
            <a:avLst/>
          </a:prstGeom>
        </p:spPr>
      </p:pic>
      <p:pic>
        <p:nvPicPr>
          <p:cNvPr id="6" name="Espace réservé du contenu 5" descr="Une image contenant Snack, nourriture, produits de boulangerie, dessert&#10;&#10;Description générée automatiquement">
            <a:extLst>
              <a:ext uri="{FF2B5EF4-FFF2-40B4-BE49-F238E27FC236}">
                <a16:creationId xmlns:a16="http://schemas.microsoft.com/office/drawing/2014/main" id="{D3F2BDD8-8EC5-A04A-7258-381AD5C303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694" y="2088782"/>
            <a:ext cx="2607554" cy="2680436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456309C-04D8-1803-E83C-7F7E5F805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720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Freeform: Shape 32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5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1FFE435-0754-492D-B815-BD114217D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7EF79062-B5BB-45DF-810C-95A324A9D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2140699"/>
            <a:ext cx="12192000" cy="4717301"/>
          </a:xfrm>
          <a:custGeom>
            <a:avLst/>
            <a:gdLst>
              <a:gd name="connsiteX0" fmla="*/ 8930642 w 12192000"/>
              <a:gd name="connsiteY0" fmla="*/ 4273734 h 4717301"/>
              <a:gd name="connsiteX1" fmla="*/ 9143134 w 12192000"/>
              <a:gd name="connsiteY1" fmla="*/ 4396362 h 4717301"/>
              <a:gd name="connsiteX2" fmla="*/ 9043549 w 12192000"/>
              <a:gd name="connsiteY2" fmla="*/ 4693978 h 4717301"/>
              <a:gd name="connsiteX3" fmla="*/ 8745984 w 12192000"/>
              <a:gd name="connsiteY3" fmla="*/ 4594249 h 4717301"/>
              <a:gd name="connsiteX4" fmla="*/ 8845568 w 12192000"/>
              <a:gd name="connsiteY4" fmla="*/ 4296634 h 4717301"/>
              <a:gd name="connsiteX5" fmla="*/ 8930642 w 12192000"/>
              <a:gd name="connsiteY5" fmla="*/ 4273734 h 4717301"/>
              <a:gd name="connsiteX6" fmla="*/ 9842642 w 12192000"/>
              <a:gd name="connsiteY6" fmla="*/ 3718743 h 4717301"/>
              <a:gd name="connsiteX7" fmla="*/ 10272210 w 12192000"/>
              <a:gd name="connsiteY7" fmla="*/ 3966645 h 4717301"/>
              <a:gd name="connsiteX8" fmla="*/ 10070896 w 12192000"/>
              <a:gd name="connsiteY8" fmla="*/ 4568292 h 4717301"/>
              <a:gd name="connsiteX9" fmla="*/ 9469346 w 12192000"/>
              <a:gd name="connsiteY9" fmla="*/ 4366686 h 4717301"/>
              <a:gd name="connsiteX10" fmla="*/ 9670660 w 12192000"/>
              <a:gd name="connsiteY10" fmla="*/ 3765038 h 4717301"/>
              <a:gd name="connsiteX11" fmla="*/ 9842642 w 12192000"/>
              <a:gd name="connsiteY11" fmla="*/ 3718743 h 4717301"/>
              <a:gd name="connsiteX12" fmla="*/ 0 w 12192000"/>
              <a:gd name="connsiteY12" fmla="*/ 0 h 4717301"/>
              <a:gd name="connsiteX13" fmla="*/ 12192000 w 12192000"/>
              <a:gd name="connsiteY13" fmla="*/ 0 h 4717301"/>
              <a:gd name="connsiteX14" fmla="*/ 12192000 w 12192000"/>
              <a:gd name="connsiteY14" fmla="*/ 3369891 h 4717301"/>
              <a:gd name="connsiteX15" fmla="*/ 12124015 w 12192000"/>
              <a:gd name="connsiteY15" fmla="*/ 3410713 h 4717301"/>
              <a:gd name="connsiteX16" fmla="*/ 11077457 w 12192000"/>
              <a:gd name="connsiteY16" fmla="*/ 3501725 h 4717301"/>
              <a:gd name="connsiteX17" fmla="*/ 9867246 w 12192000"/>
              <a:gd name="connsiteY17" fmla="*/ 3351592 h 4717301"/>
              <a:gd name="connsiteX18" fmla="*/ 8994802 w 12192000"/>
              <a:gd name="connsiteY18" fmla="*/ 3878378 h 4717301"/>
              <a:gd name="connsiteX19" fmla="*/ 6994655 w 12192000"/>
              <a:gd name="connsiteY19" fmla="*/ 4335637 h 4717301"/>
              <a:gd name="connsiteX20" fmla="*/ 6287534 w 12192000"/>
              <a:gd name="connsiteY20" fmla="*/ 3714199 h 4717301"/>
              <a:gd name="connsiteX21" fmla="*/ 4392596 w 12192000"/>
              <a:gd name="connsiteY21" fmla="*/ 3392344 h 4717301"/>
              <a:gd name="connsiteX22" fmla="*/ 3014500 w 12192000"/>
              <a:gd name="connsiteY22" fmla="*/ 4100222 h 4717301"/>
              <a:gd name="connsiteX23" fmla="*/ 86414 w 12192000"/>
              <a:gd name="connsiteY23" fmla="*/ 3903305 h 4717301"/>
              <a:gd name="connsiteX24" fmla="*/ 0 w 12192000"/>
              <a:gd name="connsiteY24" fmla="*/ 3840566 h 4717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192000" h="4717301">
                <a:moveTo>
                  <a:pt x="8930642" y="4273734"/>
                </a:moveTo>
                <a:cubicBezTo>
                  <a:pt x="9016941" y="4268381"/>
                  <a:pt x="9102130" y="4314070"/>
                  <a:pt x="9143134" y="4396362"/>
                </a:cubicBezTo>
                <a:cubicBezTo>
                  <a:pt x="9197806" y="4506087"/>
                  <a:pt x="9153221" y="4639333"/>
                  <a:pt x="9043549" y="4693978"/>
                </a:cubicBezTo>
                <a:cubicBezTo>
                  <a:pt x="8933879" y="4748622"/>
                  <a:pt x="8800655" y="4703973"/>
                  <a:pt x="8745984" y="4594249"/>
                </a:cubicBezTo>
                <a:cubicBezTo>
                  <a:pt x="8691311" y="4484525"/>
                  <a:pt x="8735897" y="4351279"/>
                  <a:pt x="8845568" y="4296634"/>
                </a:cubicBezTo>
                <a:cubicBezTo>
                  <a:pt x="8872986" y="4282973"/>
                  <a:pt x="8901875" y="4275517"/>
                  <a:pt x="8930642" y="4273734"/>
                </a:cubicBezTo>
                <a:close/>
                <a:moveTo>
                  <a:pt x="9842642" y="3718743"/>
                </a:moveTo>
                <a:cubicBezTo>
                  <a:pt x="10017101" y="3707923"/>
                  <a:pt x="10189318" y="3800286"/>
                  <a:pt x="10272210" y="3966645"/>
                </a:cubicBezTo>
                <a:cubicBezTo>
                  <a:pt x="10382732" y="4188458"/>
                  <a:pt x="10292600" y="4457825"/>
                  <a:pt x="10070896" y="4568292"/>
                </a:cubicBezTo>
                <a:cubicBezTo>
                  <a:pt x="9849191" y="4678760"/>
                  <a:pt x="9579867" y="4588498"/>
                  <a:pt x="9469346" y="4366686"/>
                </a:cubicBezTo>
                <a:cubicBezTo>
                  <a:pt x="9358824" y="4144873"/>
                  <a:pt x="9448956" y="3875506"/>
                  <a:pt x="9670660" y="3765038"/>
                </a:cubicBezTo>
                <a:cubicBezTo>
                  <a:pt x="9726087" y="3737421"/>
                  <a:pt x="9784490" y="3722349"/>
                  <a:pt x="9842642" y="37187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369891"/>
                </a:lnTo>
                <a:lnTo>
                  <a:pt x="12124015" y="3410713"/>
                </a:lnTo>
                <a:cubicBezTo>
                  <a:pt x="11792041" y="3581538"/>
                  <a:pt x="11443617" y="3577252"/>
                  <a:pt x="11077457" y="3501725"/>
                </a:cubicBezTo>
                <a:cubicBezTo>
                  <a:pt x="10679189" y="3419860"/>
                  <a:pt x="10271734" y="3358281"/>
                  <a:pt x="9867246" y="3351592"/>
                </a:cubicBezTo>
                <a:cubicBezTo>
                  <a:pt x="9492336" y="3345611"/>
                  <a:pt x="9239136" y="3626329"/>
                  <a:pt x="8994802" y="3878378"/>
                </a:cubicBezTo>
                <a:cubicBezTo>
                  <a:pt x="8385954" y="4506678"/>
                  <a:pt x="7695268" y="4690742"/>
                  <a:pt x="6994655" y="4335637"/>
                </a:cubicBezTo>
                <a:cubicBezTo>
                  <a:pt x="6722938" y="4197922"/>
                  <a:pt x="6494843" y="3948626"/>
                  <a:pt x="6287534" y="3714199"/>
                </a:cubicBezTo>
                <a:cubicBezTo>
                  <a:pt x="5731733" y="3085491"/>
                  <a:pt x="5043559" y="3067499"/>
                  <a:pt x="4392596" y="3392344"/>
                </a:cubicBezTo>
                <a:cubicBezTo>
                  <a:pt x="3930423" y="3623867"/>
                  <a:pt x="3492022" y="3908604"/>
                  <a:pt x="3014500" y="4100222"/>
                </a:cubicBezTo>
                <a:cubicBezTo>
                  <a:pt x="1977820" y="4518409"/>
                  <a:pt x="973242" y="4499486"/>
                  <a:pt x="86414" y="3903305"/>
                </a:cubicBezTo>
                <a:lnTo>
                  <a:pt x="0" y="38405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DF87596-43C3-EF8A-897A-3166D8D3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296" y="-167218"/>
            <a:ext cx="6658405" cy="14511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5400" dirty="0"/>
              <a:t>MCD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8AF1A1E-E905-F521-F704-CAF7CBBDB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262" y="689525"/>
            <a:ext cx="3940145" cy="14511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ts val="1000"/>
              </a:spcBef>
            </a:pPr>
            <a:r>
              <a:rPr lang="en-US" dirty="0"/>
              <a:t>- </a:t>
            </a:r>
            <a:r>
              <a:rPr lang="en-US" dirty="0" err="1"/>
              <a:t>Qu’est-ce</a:t>
            </a:r>
            <a:r>
              <a:rPr lang="en-US" dirty="0"/>
              <a:t> </a:t>
            </a:r>
            <a:r>
              <a:rPr lang="en-US" dirty="0" err="1"/>
              <a:t>qu’un</a:t>
            </a:r>
            <a:r>
              <a:rPr lang="en-US" dirty="0"/>
              <a:t> MCD ?</a:t>
            </a:r>
          </a:p>
        </p:txBody>
      </p:sp>
      <p:pic>
        <p:nvPicPr>
          <p:cNvPr id="6" name="Image 5" descr="Une image contenant texte, diagramme, capture d’écran, Plan&#10;&#10;Description générée automatiquement">
            <a:extLst>
              <a:ext uri="{FF2B5EF4-FFF2-40B4-BE49-F238E27FC236}">
                <a16:creationId xmlns:a16="http://schemas.microsoft.com/office/drawing/2014/main" id="{2C3BDA3E-CF24-6E64-3C7A-159CDBF23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659" y="1773151"/>
            <a:ext cx="9666682" cy="4446674"/>
          </a:xfrm>
          <a:prstGeom prst="rect">
            <a:avLst/>
          </a:prstGeom>
        </p:spPr>
      </p:pic>
      <p:sp>
        <p:nvSpPr>
          <p:cNvPr id="9" name="Espace réservé du numéro de diapositive 3">
            <a:extLst>
              <a:ext uri="{FF2B5EF4-FFF2-40B4-BE49-F238E27FC236}">
                <a16:creationId xmlns:a16="http://schemas.microsoft.com/office/drawing/2014/main" id="{65078947-9D7F-7DB4-5CE2-B802E5929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85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5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FFE435-0754-492D-B815-BD114217D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EF79062-B5BB-45DF-810C-95A324A9D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2140699"/>
            <a:ext cx="12192000" cy="4717301"/>
          </a:xfrm>
          <a:custGeom>
            <a:avLst/>
            <a:gdLst>
              <a:gd name="connsiteX0" fmla="*/ 8930642 w 12192000"/>
              <a:gd name="connsiteY0" fmla="*/ 4273734 h 4717301"/>
              <a:gd name="connsiteX1" fmla="*/ 9143134 w 12192000"/>
              <a:gd name="connsiteY1" fmla="*/ 4396362 h 4717301"/>
              <a:gd name="connsiteX2" fmla="*/ 9043549 w 12192000"/>
              <a:gd name="connsiteY2" fmla="*/ 4693978 h 4717301"/>
              <a:gd name="connsiteX3" fmla="*/ 8745984 w 12192000"/>
              <a:gd name="connsiteY3" fmla="*/ 4594249 h 4717301"/>
              <a:gd name="connsiteX4" fmla="*/ 8845568 w 12192000"/>
              <a:gd name="connsiteY4" fmla="*/ 4296634 h 4717301"/>
              <a:gd name="connsiteX5" fmla="*/ 8930642 w 12192000"/>
              <a:gd name="connsiteY5" fmla="*/ 4273734 h 4717301"/>
              <a:gd name="connsiteX6" fmla="*/ 9842642 w 12192000"/>
              <a:gd name="connsiteY6" fmla="*/ 3718743 h 4717301"/>
              <a:gd name="connsiteX7" fmla="*/ 10272210 w 12192000"/>
              <a:gd name="connsiteY7" fmla="*/ 3966645 h 4717301"/>
              <a:gd name="connsiteX8" fmla="*/ 10070896 w 12192000"/>
              <a:gd name="connsiteY8" fmla="*/ 4568292 h 4717301"/>
              <a:gd name="connsiteX9" fmla="*/ 9469346 w 12192000"/>
              <a:gd name="connsiteY9" fmla="*/ 4366686 h 4717301"/>
              <a:gd name="connsiteX10" fmla="*/ 9670660 w 12192000"/>
              <a:gd name="connsiteY10" fmla="*/ 3765038 h 4717301"/>
              <a:gd name="connsiteX11" fmla="*/ 9842642 w 12192000"/>
              <a:gd name="connsiteY11" fmla="*/ 3718743 h 4717301"/>
              <a:gd name="connsiteX12" fmla="*/ 0 w 12192000"/>
              <a:gd name="connsiteY12" fmla="*/ 0 h 4717301"/>
              <a:gd name="connsiteX13" fmla="*/ 12192000 w 12192000"/>
              <a:gd name="connsiteY13" fmla="*/ 0 h 4717301"/>
              <a:gd name="connsiteX14" fmla="*/ 12192000 w 12192000"/>
              <a:gd name="connsiteY14" fmla="*/ 3369891 h 4717301"/>
              <a:gd name="connsiteX15" fmla="*/ 12124015 w 12192000"/>
              <a:gd name="connsiteY15" fmla="*/ 3410713 h 4717301"/>
              <a:gd name="connsiteX16" fmla="*/ 11077457 w 12192000"/>
              <a:gd name="connsiteY16" fmla="*/ 3501725 h 4717301"/>
              <a:gd name="connsiteX17" fmla="*/ 9867246 w 12192000"/>
              <a:gd name="connsiteY17" fmla="*/ 3351592 h 4717301"/>
              <a:gd name="connsiteX18" fmla="*/ 8994802 w 12192000"/>
              <a:gd name="connsiteY18" fmla="*/ 3878378 h 4717301"/>
              <a:gd name="connsiteX19" fmla="*/ 6994655 w 12192000"/>
              <a:gd name="connsiteY19" fmla="*/ 4335637 h 4717301"/>
              <a:gd name="connsiteX20" fmla="*/ 6287534 w 12192000"/>
              <a:gd name="connsiteY20" fmla="*/ 3714199 h 4717301"/>
              <a:gd name="connsiteX21" fmla="*/ 4392596 w 12192000"/>
              <a:gd name="connsiteY21" fmla="*/ 3392344 h 4717301"/>
              <a:gd name="connsiteX22" fmla="*/ 3014500 w 12192000"/>
              <a:gd name="connsiteY22" fmla="*/ 4100222 h 4717301"/>
              <a:gd name="connsiteX23" fmla="*/ 86414 w 12192000"/>
              <a:gd name="connsiteY23" fmla="*/ 3903305 h 4717301"/>
              <a:gd name="connsiteX24" fmla="*/ 0 w 12192000"/>
              <a:gd name="connsiteY24" fmla="*/ 3840566 h 4717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192000" h="4717301">
                <a:moveTo>
                  <a:pt x="8930642" y="4273734"/>
                </a:moveTo>
                <a:cubicBezTo>
                  <a:pt x="9016941" y="4268381"/>
                  <a:pt x="9102130" y="4314070"/>
                  <a:pt x="9143134" y="4396362"/>
                </a:cubicBezTo>
                <a:cubicBezTo>
                  <a:pt x="9197806" y="4506087"/>
                  <a:pt x="9153221" y="4639333"/>
                  <a:pt x="9043549" y="4693978"/>
                </a:cubicBezTo>
                <a:cubicBezTo>
                  <a:pt x="8933879" y="4748622"/>
                  <a:pt x="8800655" y="4703973"/>
                  <a:pt x="8745984" y="4594249"/>
                </a:cubicBezTo>
                <a:cubicBezTo>
                  <a:pt x="8691311" y="4484525"/>
                  <a:pt x="8735897" y="4351279"/>
                  <a:pt x="8845568" y="4296634"/>
                </a:cubicBezTo>
                <a:cubicBezTo>
                  <a:pt x="8872986" y="4282973"/>
                  <a:pt x="8901875" y="4275517"/>
                  <a:pt x="8930642" y="4273734"/>
                </a:cubicBezTo>
                <a:close/>
                <a:moveTo>
                  <a:pt x="9842642" y="3718743"/>
                </a:moveTo>
                <a:cubicBezTo>
                  <a:pt x="10017101" y="3707923"/>
                  <a:pt x="10189318" y="3800286"/>
                  <a:pt x="10272210" y="3966645"/>
                </a:cubicBezTo>
                <a:cubicBezTo>
                  <a:pt x="10382732" y="4188458"/>
                  <a:pt x="10292600" y="4457825"/>
                  <a:pt x="10070896" y="4568292"/>
                </a:cubicBezTo>
                <a:cubicBezTo>
                  <a:pt x="9849191" y="4678760"/>
                  <a:pt x="9579867" y="4588498"/>
                  <a:pt x="9469346" y="4366686"/>
                </a:cubicBezTo>
                <a:cubicBezTo>
                  <a:pt x="9358824" y="4144873"/>
                  <a:pt x="9448956" y="3875506"/>
                  <a:pt x="9670660" y="3765038"/>
                </a:cubicBezTo>
                <a:cubicBezTo>
                  <a:pt x="9726087" y="3737421"/>
                  <a:pt x="9784490" y="3722349"/>
                  <a:pt x="9842642" y="37187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369891"/>
                </a:lnTo>
                <a:lnTo>
                  <a:pt x="12124015" y="3410713"/>
                </a:lnTo>
                <a:cubicBezTo>
                  <a:pt x="11792041" y="3581538"/>
                  <a:pt x="11443617" y="3577252"/>
                  <a:pt x="11077457" y="3501725"/>
                </a:cubicBezTo>
                <a:cubicBezTo>
                  <a:pt x="10679189" y="3419860"/>
                  <a:pt x="10271734" y="3358281"/>
                  <a:pt x="9867246" y="3351592"/>
                </a:cubicBezTo>
                <a:cubicBezTo>
                  <a:pt x="9492336" y="3345611"/>
                  <a:pt x="9239136" y="3626329"/>
                  <a:pt x="8994802" y="3878378"/>
                </a:cubicBezTo>
                <a:cubicBezTo>
                  <a:pt x="8385954" y="4506678"/>
                  <a:pt x="7695268" y="4690742"/>
                  <a:pt x="6994655" y="4335637"/>
                </a:cubicBezTo>
                <a:cubicBezTo>
                  <a:pt x="6722938" y="4197922"/>
                  <a:pt x="6494843" y="3948626"/>
                  <a:pt x="6287534" y="3714199"/>
                </a:cubicBezTo>
                <a:cubicBezTo>
                  <a:pt x="5731733" y="3085491"/>
                  <a:pt x="5043559" y="3067499"/>
                  <a:pt x="4392596" y="3392344"/>
                </a:cubicBezTo>
                <a:cubicBezTo>
                  <a:pt x="3930423" y="3623867"/>
                  <a:pt x="3492022" y="3908604"/>
                  <a:pt x="3014500" y="4100222"/>
                </a:cubicBezTo>
                <a:cubicBezTo>
                  <a:pt x="1977820" y="4518409"/>
                  <a:pt x="973242" y="4499486"/>
                  <a:pt x="86414" y="3903305"/>
                </a:cubicBezTo>
                <a:lnTo>
                  <a:pt x="0" y="38405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4203771-49CC-CDD2-1A72-72BF1126C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296" y="-142711"/>
            <a:ext cx="6658405" cy="14511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5400" dirty="0"/>
              <a:t>MLD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5184D7-9F59-24F2-991B-6364135B0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4199" y="689525"/>
            <a:ext cx="3940145" cy="14511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ts val="1000"/>
              </a:spcBef>
            </a:pPr>
            <a:r>
              <a:rPr lang="en-US" dirty="0"/>
              <a:t>- </a:t>
            </a:r>
            <a:r>
              <a:rPr lang="en-US" dirty="0" err="1"/>
              <a:t>Qu’est-ce</a:t>
            </a:r>
            <a:r>
              <a:rPr lang="en-US" dirty="0"/>
              <a:t> </a:t>
            </a:r>
            <a:r>
              <a:rPr lang="en-US" dirty="0" err="1"/>
              <a:t>qu’un</a:t>
            </a:r>
            <a:r>
              <a:rPr lang="en-US" dirty="0"/>
              <a:t> MLD ?</a:t>
            </a:r>
          </a:p>
        </p:txBody>
      </p:sp>
      <p:pic>
        <p:nvPicPr>
          <p:cNvPr id="6" name="Image 5" descr="Une image contenant texte, capture d’écran, diagramme, Parallèle&#10;&#10;Description générée automatiquement">
            <a:extLst>
              <a:ext uri="{FF2B5EF4-FFF2-40B4-BE49-F238E27FC236}">
                <a16:creationId xmlns:a16="http://schemas.microsoft.com/office/drawing/2014/main" id="{1084A11C-0842-2ECF-3AF7-1E24810C77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761" y="1698952"/>
            <a:ext cx="9560478" cy="4469523"/>
          </a:xfrm>
          <a:prstGeom prst="rect">
            <a:avLst/>
          </a:prstGeom>
        </p:spPr>
      </p:pic>
      <p:sp>
        <p:nvSpPr>
          <p:cNvPr id="7" name="Espace réservé du numéro de diapositive 3">
            <a:extLst>
              <a:ext uri="{FF2B5EF4-FFF2-40B4-BE49-F238E27FC236}">
                <a16:creationId xmlns:a16="http://schemas.microsoft.com/office/drawing/2014/main" id="{4C88EDC9-09DB-02BB-65AA-5ADEDCD94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45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00B39A6-D628-4338-9D6E-995B6A739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81A40E3-8D8A-46DC-4943-3FBEA1B05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10562"/>
            <a:ext cx="9228866" cy="1890597"/>
          </a:xfrm>
        </p:spPr>
        <p:txBody>
          <a:bodyPr>
            <a:normAutofit/>
          </a:bodyPr>
          <a:lstStyle/>
          <a:p>
            <a:r>
              <a:rPr lang="fr-FR" dirty="0"/>
              <a:t>Fonctionnalités (Client)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2EB82B4-D9A1-4145-93F1-004DC0B9B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56630" y="4160168"/>
            <a:ext cx="2832322" cy="2697833"/>
          </a:xfrm>
          <a:custGeom>
            <a:avLst/>
            <a:gdLst>
              <a:gd name="connsiteX0" fmla="*/ 638993 w 2832322"/>
              <a:gd name="connsiteY0" fmla="*/ 1429605 h 2697833"/>
              <a:gd name="connsiteX1" fmla="*/ 798503 w 2832322"/>
              <a:gd name="connsiteY1" fmla="*/ 1509001 h 2697833"/>
              <a:gd name="connsiteX2" fmla="*/ 739507 w 2832322"/>
              <a:gd name="connsiteY2" fmla="*/ 1729178 h 2697833"/>
              <a:gd name="connsiteX3" fmla="*/ 519329 w 2832322"/>
              <a:gd name="connsiteY3" fmla="*/ 1670181 h 2697833"/>
              <a:gd name="connsiteX4" fmla="*/ 578327 w 2832322"/>
              <a:gd name="connsiteY4" fmla="*/ 1450005 h 2697833"/>
              <a:gd name="connsiteX5" fmla="*/ 638993 w 2832322"/>
              <a:gd name="connsiteY5" fmla="*/ 1429605 h 2697833"/>
              <a:gd name="connsiteX6" fmla="*/ 1252193 w 2832322"/>
              <a:gd name="connsiteY6" fmla="*/ 835524 h 2697833"/>
              <a:gd name="connsiteX7" fmla="*/ 1511699 w 2832322"/>
              <a:gd name="connsiteY7" fmla="*/ 997686 h 2697833"/>
              <a:gd name="connsiteX8" fmla="*/ 1392436 w 2832322"/>
              <a:gd name="connsiteY8" fmla="*/ 1442788 h 2697833"/>
              <a:gd name="connsiteX9" fmla="*/ 947333 w 2832322"/>
              <a:gd name="connsiteY9" fmla="*/ 1323523 h 2697833"/>
              <a:gd name="connsiteX10" fmla="*/ 1066598 w 2832322"/>
              <a:gd name="connsiteY10" fmla="*/ 878421 h 2697833"/>
              <a:gd name="connsiteX11" fmla="*/ 1252193 w 2832322"/>
              <a:gd name="connsiteY11" fmla="*/ 835524 h 2697833"/>
              <a:gd name="connsiteX12" fmla="*/ 2832322 w 2832322"/>
              <a:gd name="connsiteY12" fmla="*/ 0 h 2697833"/>
              <a:gd name="connsiteX13" fmla="*/ 2832322 w 2832322"/>
              <a:gd name="connsiteY13" fmla="*/ 2697833 h 2697833"/>
              <a:gd name="connsiteX14" fmla="*/ 0 w 2832322"/>
              <a:gd name="connsiteY14" fmla="*/ 2697833 h 2697833"/>
              <a:gd name="connsiteX15" fmla="*/ 12966 w 2832322"/>
              <a:gd name="connsiteY15" fmla="*/ 2631781 h 2697833"/>
              <a:gd name="connsiteX16" fmla="*/ 1052443 w 2832322"/>
              <a:gd name="connsiteY16" fmla="*/ 1806313 h 2697833"/>
              <a:gd name="connsiteX17" fmla="*/ 1721430 w 2832322"/>
              <a:gd name="connsiteY17" fmla="*/ 1489397 h 2697833"/>
              <a:gd name="connsiteX18" fmla="*/ 2115839 w 2832322"/>
              <a:gd name="connsiteY18" fmla="*/ 696540 h 2697833"/>
              <a:gd name="connsiteX19" fmla="*/ 2590689 w 2832322"/>
              <a:gd name="connsiteY19" fmla="*/ 99461 h 2697833"/>
              <a:gd name="connsiteX20" fmla="*/ 2730434 w 2832322"/>
              <a:gd name="connsiteY20" fmla="*/ 32840 h 269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32322" h="2697833">
                <a:moveTo>
                  <a:pt x="638993" y="1429605"/>
                </a:moveTo>
                <a:cubicBezTo>
                  <a:pt x="701328" y="1421871"/>
                  <a:pt x="765121" y="1451183"/>
                  <a:pt x="798503" y="1509001"/>
                </a:cubicBezTo>
                <a:cubicBezTo>
                  <a:pt x="843012" y="1586093"/>
                  <a:pt x="816599" y="1684670"/>
                  <a:pt x="739507" y="1729178"/>
                </a:cubicBezTo>
                <a:cubicBezTo>
                  <a:pt x="662415" y="1773688"/>
                  <a:pt x="563838" y="1747275"/>
                  <a:pt x="519329" y="1670181"/>
                </a:cubicBezTo>
                <a:cubicBezTo>
                  <a:pt x="474820" y="1593091"/>
                  <a:pt x="501234" y="1494514"/>
                  <a:pt x="578327" y="1450005"/>
                </a:cubicBezTo>
                <a:cubicBezTo>
                  <a:pt x="597599" y="1438878"/>
                  <a:pt x="618215" y="1432183"/>
                  <a:pt x="638993" y="1429605"/>
                </a:cubicBezTo>
                <a:close/>
                <a:moveTo>
                  <a:pt x="1252193" y="835524"/>
                </a:moveTo>
                <a:cubicBezTo>
                  <a:pt x="1356532" y="842898"/>
                  <a:pt x="1455464" y="900282"/>
                  <a:pt x="1511699" y="997686"/>
                </a:cubicBezTo>
                <a:cubicBezTo>
                  <a:pt x="1601677" y="1153532"/>
                  <a:pt x="1548280" y="1352810"/>
                  <a:pt x="1392436" y="1442788"/>
                </a:cubicBezTo>
                <a:cubicBezTo>
                  <a:pt x="1236589" y="1532766"/>
                  <a:pt x="1037311" y="1479369"/>
                  <a:pt x="947333" y="1323523"/>
                </a:cubicBezTo>
                <a:cubicBezTo>
                  <a:pt x="857356" y="1167678"/>
                  <a:pt x="910753" y="968399"/>
                  <a:pt x="1066598" y="878421"/>
                </a:cubicBezTo>
                <a:cubicBezTo>
                  <a:pt x="1125040" y="844680"/>
                  <a:pt x="1189590" y="831101"/>
                  <a:pt x="1252193" y="835524"/>
                </a:cubicBezTo>
                <a:close/>
                <a:moveTo>
                  <a:pt x="2832322" y="0"/>
                </a:moveTo>
                <a:lnTo>
                  <a:pt x="2832322" y="2697833"/>
                </a:lnTo>
                <a:lnTo>
                  <a:pt x="0" y="2697833"/>
                </a:lnTo>
                <a:lnTo>
                  <a:pt x="12966" y="2631781"/>
                </a:lnTo>
                <a:cubicBezTo>
                  <a:pt x="140000" y="2184738"/>
                  <a:pt x="505773" y="1908362"/>
                  <a:pt x="1052443" y="1806313"/>
                </a:cubicBezTo>
                <a:cubicBezTo>
                  <a:pt x="1303109" y="1759472"/>
                  <a:pt x="1574698" y="1718763"/>
                  <a:pt x="1721430" y="1489397"/>
                </a:cubicBezTo>
                <a:cubicBezTo>
                  <a:pt x="1879597" y="1241842"/>
                  <a:pt x="2005704" y="970478"/>
                  <a:pt x="2115839" y="696540"/>
                </a:cubicBezTo>
                <a:cubicBezTo>
                  <a:pt x="2216937" y="444582"/>
                  <a:pt x="2354076" y="231931"/>
                  <a:pt x="2590689" y="99461"/>
                </a:cubicBezTo>
                <a:cubicBezTo>
                  <a:pt x="2637069" y="73498"/>
                  <a:pt x="2683655" y="51402"/>
                  <a:pt x="2730434" y="328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6B1F60-D2C6-2882-6D9E-7693891A5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189454"/>
            <a:ext cx="9228866" cy="2644534"/>
          </a:xfrm>
        </p:spPr>
        <p:txBody>
          <a:bodyPr>
            <a:normAutofit/>
          </a:bodyPr>
          <a:lstStyle/>
          <a:p>
            <a:r>
              <a:rPr lang="fr-FR" dirty="0"/>
              <a:t>- Acheter un ou plusieurs produits</a:t>
            </a:r>
          </a:p>
          <a:p>
            <a:r>
              <a:rPr lang="fr-FR" dirty="0"/>
              <a:t>- Plateforme de payement multiples</a:t>
            </a:r>
          </a:p>
          <a:p>
            <a:r>
              <a:rPr lang="fr-FR" dirty="0"/>
              <a:t>- Affichage des commandes et leur statut</a:t>
            </a:r>
          </a:p>
          <a:p>
            <a:r>
              <a:rPr lang="fr-FR" dirty="0"/>
              <a:t>- Panier écrit dans la session</a:t>
            </a:r>
          </a:p>
          <a:p>
            <a:r>
              <a:rPr lang="fr-FR" dirty="0"/>
              <a:t>- Les six produits les mieux notés de chaque thème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F1581F1-B3FD-BB20-98EB-12BE4287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447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F646F3F-274D-499B-ABBE-824EB4ABDC3D}" type="slidenum">
              <a:rPr lang="en-US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63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SplashVTI">
  <a:themeElements>
    <a:clrScheme name="Custom 11">
      <a:dk1>
        <a:srgbClr val="262626"/>
      </a:dk1>
      <a:lt1>
        <a:sysClr val="window" lastClr="FFFFFF"/>
      </a:lt1>
      <a:dk2>
        <a:srgbClr val="2F333D"/>
      </a:dk2>
      <a:lt2>
        <a:srgbClr val="E9F3F3"/>
      </a:lt2>
      <a:accent1>
        <a:srgbClr val="1EBE9B"/>
      </a:accent1>
      <a:accent2>
        <a:srgbClr val="FD8686"/>
      </a:accent2>
      <a:accent3>
        <a:srgbClr val="0AC8AD"/>
      </a:accent3>
      <a:accent4>
        <a:srgbClr val="E69500"/>
      </a:accent4>
      <a:accent5>
        <a:srgbClr val="EC4E70"/>
      </a:accent5>
      <a:accent6>
        <a:srgbClr val="794DFF"/>
      </a:accent6>
      <a:hlink>
        <a:srgbClr val="3E8FF1"/>
      </a:hlink>
      <a:folHlink>
        <a:srgbClr val="939393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766</Words>
  <Application>Microsoft Office PowerPoint</Application>
  <PresentationFormat>Grand écran</PresentationFormat>
  <Paragraphs>116</Paragraphs>
  <Slides>17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2" baseType="lpstr">
      <vt:lpstr>Arial</vt:lpstr>
      <vt:lpstr>Avenir Next LT Pro</vt:lpstr>
      <vt:lpstr>Calibri</vt:lpstr>
      <vt:lpstr>Wingdings</vt:lpstr>
      <vt:lpstr>SplashVTI</vt:lpstr>
      <vt:lpstr>Dossier de synthèse</vt:lpstr>
      <vt:lpstr>Introduction</vt:lpstr>
      <vt:lpstr>Technologies utilisées :</vt:lpstr>
      <vt:lpstr>Deux sites ?</vt:lpstr>
      <vt:lpstr>Figma</vt:lpstr>
      <vt:lpstr>Design</vt:lpstr>
      <vt:lpstr>MCD</vt:lpstr>
      <vt:lpstr>MLD</vt:lpstr>
      <vt:lpstr>Fonctionnalités (Client)</vt:lpstr>
      <vt:lpstr>Fonctionnalité (Employé)</vt:lpstr>
      <vt:lpstr>Création d’une commande</vt:lpstr>
      <vt:lpstr>Plateforme de payement</vt:lpstr>
      <vt:lpstr>API Rest</vt:lpstr>
      <vt:lpstr>Sécurité</vt:lpstr>
      <vt:lpstr>Améliorations</vt:lpstr>
      <vt:lpstr>Démonstration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Dossier de synthèse</dc:title>
  <dc:creator>Alexandre Schaffhauser</dc:creator>
  <cp:lastModifiedBy>Alexandre SCHAFFAUSER</cp:lastModifiedBy>
  <cp:revision>64</cp:revision>
  <dcterms:created xsi:type="dcterms:W3CDTF">2024-01-02T12:39:41Z</dcterms:created>
  <dcterms:modified xsi:type="dcterms:W3CDTF">2024-02-05T22:13:09Z</dcterms:modified>
</cp:coreProperties>
</file>

<file path=docProps/thumbnail.jpeg>
</file>